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3"/>
  </p:notesMasterIdLst>
  <p:handoutMasterIdLst>
    <p:handoutMasterId r:id="rId4"/>
  </p:handoutMasterIdLst>
  <p:sldIdLst>
    <p:sldId id="272" r:id="rId2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0" d="100"/>
          <a:sy n="90" d="100"/>
        </p:scale>
        <p:origin x="377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47" cy="498215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51343" y="0"/>
            <a:ext cx="2946347" cy="498215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>
              <a:defRPr sz="1200"/>
            </a:lvl1pPr>
          </a:lstStyle>
          <a:p>
            <a:pPr rtl="0"/>
            <a:fld id="{495E4B5B-EECB-4CCE-B14E-72EC0048F792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2025年10月27日</a:t>
            </a:fld>
            <a:endParaRPr 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1" y="9431600"/>
            <a:ext cx="2946347" cy="498214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51343" y="9431600"/>
            <a:ext cx="2946347" cy="498214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r">
              <a:defRPr sz="1200"/>
            </a:lvl1pPr>
          </a:lstStyle>
          <a:p>
            <a:pPr rtl="0"/>
            <a:fld id="{77EA21AD-3BA7-4B49-9DF1-2171993A8011}" type="slidenum">
              <a:rPr lang="en-US" altLang="zh-TW" smtClean="0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4349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47" cy="498215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51343" y="0"/>
            <a:ext cx="2946347" cy="498215"/>
          </a:xfrm>
          <a:prstGeom prst="rect">
            <a:avLst/>
          </a:prstGeom>
        </p:spPr>
        <p:txBody>
          <a:bodyPr vert="horz" lIns="91458" tIns="45729" rIns="91458" bIns="45729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68B6CCD-84AA-4278-94C5-CE09824474AE}" type="datetime2">
              <a:rPr lang="zh-TW" altLang="en-US" smtClean="0"/>
              <a:pPr/>
              <a:t>2025年10月27日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58" tIns="45729" rIns="91458" bIns="45729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58" tIns="45729" rIns="91458" bIns="45729" rtlCol="0"/>
          <a:lstStyle/>
          <a:p>
            <a:pPr lvl="0" rtl="0"/>
            <a:r>
              <a:rPr lang="zh-TW" altLang="en-US" dirty="0" smtClean="0"/>
              <a:t>按一下以編輯母片文字樣式</a:t>
            </a:r>
          </a:p>
          <a:p>
            <a:pPr lvl="1" rtl="0"/>
            <a:r>
              <a:rPr lang="zh-TW" altLang="en-US" dirty="0" smtClean="0"/>
              <a:t>第二層</a:t>
            </a:r>
          </a:p>
          <a:p>
            <a:pPr lvl="2" rtl="0"/>
            <a:r>
              <a:rPr lang="zh-TW" altLang="en-US" dirty="0" smtClean="0"/>
              <a:t>第三層</a:t>
            </a:r>
          </a:p>
          <a:p>
            <a:pPr lvl="3" rtl="0"/>
            <a:r>
              <a:rPr lang="zh-TW" altLang="en-US" dirty="0" smtClean="0"/>
              <a:t>第四層</a:t>
            </a:r>
          </a:p>
          <a:p>
            <a:pPr lvl="4" rtl="0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1" y="9431600"/>
            <a:ext cx="2946347" cy="498214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51343" y="9431600"/>
            <a:ext cx="2946347" cy="498214"/>
          </a:xfrm>
          <a:prstGeom prst="rect">
            <a:avLst/>
          </a:prstGeom>
        </p:spPr>
        <p:txBody>
          <a:bodyPr vert="horz" lIns="91458" tIns="45729" rIns="91458" bIns="45729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9F669046-D62F-49D8-96B7-3C014DC234D7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93714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69046-D62F-49D8-96B7-3C014DC234D7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61324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6275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2025年10月27日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497233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2025年10月27日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947278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2025年10月27日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34288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2025年10月27日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7268791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2025年10月27日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3058070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2025年10月27日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390921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BCD9-4569-4971-889A-BDE2777113FD}" type="datetime2">
              <a:rPr lang="zh-TW" altLang="en-US" smtClean="0"/>
              <a:pPr/>
              <a:t>2025年10月27日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7950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73697-9319-4778-8E37-737109EEF40F}" type="datetime2">
              <a:rPr lang="zh-TW" altLang="en-US" smtClean="0"/>
              <a:pPr/>
              <a:t>2025年10月27日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3071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2025年10月27日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4607009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292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2025年10月27日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0328609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1A02-57E7-4981-885E-B0261137D4D7}" type="datetime2">
              <a:rPr lang="zh-TW" altLang="en-US" smtClean="0"/>
              <a:pPr/>
              <a:t>2025年10月27日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32021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BA71-FF78-468D-A405-5BDF9D738843}" type="datetime2">
              <a:rPr lang="zh-TW" altLang="en-US" smtClean="0"/>
              <a:pPr/>
              <a:t>2025年10月27日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043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1568-09D6-48A4-BA4E-3FAA79BD9350}" type="datetime2">
              <a:rPr lang="zh-TW" altLang="en-US" smtClean="0"/>
              <a:pPr/>
              <a:t>2025年10月27日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519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F063D-699A-452F-9812-335BA5696767}" type="datetime2">
              <a:rPr lang="zh-TW" altLang="en-US" smtClean="0"/>
              <a:pPr/>
              <a:t>2025年10月27日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542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0A3D7-3227-497D-850E-902449DF8CAE}" type="datetime2">
              <a:rPr lang="zh-TW" altLang="en-US" smtClean="0"/>
              <a:pPr/>
              <a:t>2025年10月27日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484FD59D-33F1-4A76-843D-E67207CAFE54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6826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47B1A02-57E7-4981-885E-B0261137D4D7}" type="datetime2">
              <a:rPr lang="zh-TW" altLang="en-US" smtClean="0"/>
              <a:pPr/>
              <a:t>2025年10月27日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84FD59D-33F1-4A76-843D-E67207CAFE5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grpSp>
        <p:nvGrpSpPr>
          <p:cNvPr id="8" name="群組 7" descr="投影片右側的一朵花"/>
          <p:cNvGrpSpPr/>
          <p:nvPr userDrawn="1"/>
        </p:nvGrpSpPr>
        <p:grpSpPr bwMode="gray">
          <a:xfrm>
            <a:off x="11123612" y="4051301"/>
            <a:ext cx="965215" cy="2807461"/>
            <a:chOff x="11123612" y="4051301"/>
            <a:chExt cx="965215" cy="2807461"/>
          </a:xfrm>
        </p:grpSpPr>
        <p:sp>
          <p:nvSpPr>
            <p:cNvPr id="9" name="手繪多邊形 44"/>
            <p:cNvSpPr>
              <a:spLocks/>
            </p:cNvSpPr>
            <p:nvPr userDrawn="1"/>
          </p:nvSpPr>
          <p:spPr bwMode="gray">
            <a:xfrm flipH="1">
              <a:off x="11669712" y="6858762"/>
              <a:ext cx="15875" cy="0"/>
            </a:xfrm>
            <a:custGeom>
              <a:avLst/>
              <a:gdLst>
                <a:gd name="T0" fmla="*/ 0 w 10"/>
                <a:gd name="T1" fmla="*/ 10 w 10"/>
                <a:gd name="T2" fmla="*/ 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10">
                  <a:moveTo>
                    <a:pt x="0" y="0"/>
                  </a:move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10" name="線條 45"/>
            <p:cNvSpPr>
              <a:spLocks noChangeShapeType="1"/>
            </p:cNvSpPr>
            <p:nvPr userDrawn="1"/>
          </p:nvSpPr>
          <p:spPr bwMode="gray">
            <a:xfrm flipH="1">
              <a:off x="11669712" y="6858762"/>
              <a:ext cx="1587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11" name="手繪多邊形 46"/>
            <p:cNvSpPr>
              <a:spLocks/>
            </p:cNvSpPr>
            <p:nvPr userDrawn="1"/>
          </p:nvSpPr>
          <p:spPr bwMode="gray">
            <a:xfrm flipH="1">
              <a:off x="11647487" y="5031550"/>
              <a:ext cx="90488" cy="1827212"/>
            </a:xfrm>
            <a:custGeom>
              <a:avLst/>
              <a:gdLst>
                <a:gd name="T0" fmla="*/ 18 w 24"/>
                <a:gd name="T1" fmla="*/ 485 h 485"/>
                <a:gd name="T2" fmla="*/ 24 w 24"/>
                <a:gd name="T3" fmla="*/ 0 h 485"/>
                <a:gd name="T4" fmla="*/ 20 w 24"/>
                <a:gd name="T5" fmla="*/ 0 h 485"/>
                <a:gd name="T6" fmla="*/ 14 w 24"/>
                <a:gd name="T7" fmla="*/ 485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485">
                  <a:moveTo>
                    <a:pt x="18" y="485"/>
                  </a:moveTo>
                  <a:cubicBezTo>
                    <a:pt x="12" y="372"/>
                    <a:pt x="3" y="131"/>
                    <a:pt x="2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130"/>
                    <a:pt x="9" y="372"/>
                    <a:pt x="14" y="485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12" name="手繪多邊形 47"/>
            <p:cNvSpPr>
              <a:spLocks/>
            </p:cNvSpPr>
            <p:nvPr userDrawn="1"/>
          </p:nvSpPr>
          <p:spPr bwMode="gray">
            <a:xfrm flipH="1">
              <a:off x="11123612" y="4545775"/>
              <a:ext cx="787400" cy="577850"/>
            </a:xfrm>
            <a:custGeom>
              <a:avLst/>
              <a:gdLst>
                <a:gd name="T0" fmla="*/ 36 w 174"/>
                <a:gd name="T1" fmla="*/ 3 h 129"/>
                <a:gd name="T2" fmla="*/ 81 w 174"/>
                <a:gd name="T3" fmla="*/ 30 h 129"/>
                <a:gd name="T4" fmla="*/ 130 w 174"/>
                <a:gd name="T5" fmla="*/ 32 h 129"/>
                <a:gd name="T6" fmla="*/ 55 w 174"/>
                <a:gd name="T7" fmla="*/ 120 h 129"/>
                <a:gd name="T8" fmla="*/ 6 w 174"/>
                <a:gd name="T9" fmla="*/ 66 h 129"/>
                <a:gd name="T10" fmla="*/ 36 w 174"/>
                <a:gd name="T11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4" h="129">
                  <a:moveTo>
                    <a:pt x="36" y="3"/>
                  </a:moveTo>
                  <a:cubicBezTo>
                    <a:pt x="61" y="0"/>
                    <a:pt x="75" y="12"/>
                    <a:pt x="81" y="30"/>
                  </a:cubicBezTo>
                  <a:cubicBezTo>
                    <a:pt x="101" y="21"/>
                    <a:pt x="122" y="23"/>
                    <a:pt x="130" y="32"/>
                  </a:cubicBezTo>
                  <a:cubicBezTo>
                    <a:pt x="174" y="81"/>
                    <a:pt x="89" y="129"/>
                    <a:pt x="55" y="120"/>
                  </a:cubicBezTo>
                  <a:cubicBezTo>
                    <a:pt x="40" y="121"/>
                    <a:pt x="12" y="91"/>
                    <a:pt x="6" y="66"/>
                  </a:cubicBezTo>
                  <a:cubicBezTo>
                    <a:pt x="0" y="34"/>
                    <a:pt x="21" y="5"/>
                    <a:pt x="3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13" name="手繪多邊形 48"/>
            <p:cNvSpPr>
              <a:spLocks/>
            </p:cNvSpPr>
            <p:nvPr userDrawn="1"/>
          </p:nvSpPr>
          <p:spPr bwMode="gray">
            <a:xfrm flipH="1">
              <a:off x="11226800" y="4707700"/>
              <a:ext cx="762000" cy="460375"/>
            </a:xfrm>
            <a:custGeom>
              <a:avLst/>
              <a:gdLst>
                <a:gd name="T0" fmla="*/ 4 w 200"/>
                <a:gd name="T1" fmla="*/ 25 h 122"/>
                <a:gd name="T2" fmla="*/ 77 w 200"/>
                <a:gd name="T3" fmla="*/ 97 h 122"/>
                <a:gd name="T4" fmla="*/ 83 w 200"/>
                <a:gd name="T5" fmla="*/ 55 h 122"/>
                <a:gd name="T6" fmla="*/ 112 w 200"/>
                <a:gd name="T7" fmla="*/ 2 h 122"/>
                <a:gd name="T8" fmla="*/ 94 w 200"/>
                <a:gd name="T9" fmla="*/ 101 h 122"/>
                <a:gd name="T10" fmla="*/ 131 w 200"/>
                <a:gd name="T11" fmla="*/ 78 h 122"/>
                <a:gd name="T12" fmla="*/ 191 w 200"/>
                <a:gd name="T13" fmla="*/ 67 h 122"/>
                <a:gd name="T14" fmla="*/ 83 w 200"/>
                <a:gd name="T15" fmla="*/ 115 h 122"/>
                <a:gd name="T16" fmla="*/ 81 w 200"/>
                <a:gd name="T17" fmla="*/ 116 h 122"/>
                <a:gd name="T18" fmla="*/ 79 w 200"/>
                <a:gd name="T19" fmla="*/ 114 h 122"/>
                <a:gd name="T20" fmla="*/ 32 w 200"/>
                <a:gd name="T21" fmla="*/ 79 h 122"/>
                <a:gd name="T22" fmla="*/ 4 w 200"/>
                <a:gd name="T23" fmla="*/ 25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00" h="122">
                  <a:moveTo>
                    <a:pt x="4" y="25"/>
                  </a:moveTo>
                  <a:cubicBezTo>
                    <a:pt x="19" y="12"/>
                    <a:pt x="62" y="67"/>
                    <a:pt x="77" y="97"/>
                  </a:cubicBezTo>
                  <a:cubicBezTo>
                    <a:pt x="78" y="84"/>
                    <a:pt x="79" y="68"/>
                    <a:pt x="83" y="55"/>
                  </a:cubicBezTo>
                  <a:cubicBezTo>
                    <a:pt x="91" y="23"/>
                    <a:pt x="106" y="0"/>
                    <a:pt x="112" y="2"/>
                  </a:cubicBezTo>
                  <a:cubicBezTo>
                    <a:pt x="130" y="7"/>
                    <a:pt x="110" y="70"/>
                    <a:pt x="94" y="101"/>
                  </a:cubicBezTo>
                  <a:cubicBezTo>
                    <a:pt x="104" y="93"/>
                    <a:pt x="118" y="84"/>
                    <a:pt x="131" y="78"/>
                  </a:cubicBezTo>
                  <a:cubicBezTo>
                    <a:pt x="161" y="64"/>
                    <a:pt x="189" y="62"/>
                    <a:pt x="191" y="67"/>
                  </a:cubicBezTo>
                  <a:cubicBezTo>
                    <a:pt x="200" y="90"/>
                    <a:pt x="97" y="122"/>
                    <a:pt x="83" y="115"/>
                  </a:cubicBezTo>
                  <a:cubicBezTo>
                    <a:pt x="82" y="116"/>
                    <a:pt x="82" y="116"/>
                    <a:pt x="81" y="116"/>
                  </a:cubicBezTo>
                  <a:cubicBezTo>
                    <a:pt x="80" y="116"/>
                    <a:pt x="80" y="115"/>
                    <a:pt x="79" y="114"/>
                  </a:cubicBezTo>
                  <a:cubicBezTo>
                    <a:pt x="71" y="112"/>
                    <a:pt x="47" y="95"/>
                    <a:pt x="32" y="79"/>
                  </a:cubicBezTo>
                  <a:cubicBezTo>
                    <a:pt x="10" y="54"/>
                    <a:pt x="0" y="29"/>
                    <a:pt x="4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14" name="手繪多邊形 49"/>
            <p:cNvSpPr>
              <a:spLocks/>
            </p:cNvSpPr>
            <p:nvPr userDrawn="1"/>
          </p:nvSpPr>
          <p:spPr bwMode="gray">
            <a:xfrm flipH="1">
              <a:off x="11399837" y="6011037"/>
              <a:ext cx="604838" cy="466725"/>
            </a:xfrm>
            <a:custGeom>
              <a:avLst/>
              <a:gdLst>
                <a:gd name="T0" fmla="*/ 28 w 159"/>
                <a:gd name="T1" fmla="*/ 9 h 124"/>
                <a:gd name="T2" fmla="*/ 82 w 159"/>
                <a:gd name="T3" fmla="*/ 89 h 124"/>
                <a:gd name="T4" fmla="*/ 159 w 159"/>
                <a:gd name="T5" fmla="*/ 30 h 124"/>
                <a:gd name="T6" fmla="*/ 79 w 159"/>
                <a:gd name="T7" fmla="*/ 107 h 124"/>
                <a:gd name="T8" fmla="*/ 78 w 159"/>
                <a:gd name="T9" fmla="*/ 109 h 124"/>
                <a:gd name="T10" fmla="*/ 28 w 159"/>
                <a:gd name="T11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24">
                  <a:moveTo>
                    <a:pt x="28" y="9"/>
                  </a:moveTo>
                  <a:cubicBezTo>
                    <a:pt x="49" y="16"/>
                    <a:pt x="79" y="60"/>
                    <a:pt x="82" y="89"/>
                  </a:cubicBezTo>
                  <a:cubicBezTo>
                    <a:pt x="102" y="59"/>
                    <a:pt x="159" y="8"/>
                    <a:pt x="159" y="30"/>
                  </a:cubicBezTo>
                  <a:cubicBezTo>
                    <a:pt x="158" y="59"/>
                    <a:pt x="105" y="116"/>
                    <a:pt x="79" y="107"/>
                  </a:cubicBezTo>
                  <a:cubicBezTo>
                    <a:pt x="78" y="108"/>
                    <a:pt x="78" y="108"/>
                    <a:pt x="78" y="109"/>
                  </a:cubicBezTo>
                  <a:cubicBezTo>
                    <a:pt x="65" y="124"/>
                    <a:pt x="0" y="0"/>
                    <a:pt x="28" y="9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15" name="手繪多邊形 10"/>
            <p:cNvSpPr>
              <a:spLocks/>
            </p:cNvSpPr>
            <p:nvPr userDrawn="1"/>
          </p:nvSpPr>
          <p:spPr bwMode="gray">
            <a:xfrm flipH="1">
              <a:off x="11902162" y="4590615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16" name="手繪多邊形 16"/>
            <p:cNvSpPr>
              <a:spLocks/>
            </p:cNvSpPr>
            <p:nvPr userDrawn="1"/>
          </p:nvSpPr>
          <p:spPr bwMode="gray">
            <a:xfrm flipH="1">
              <a:off x="11963414" y="4051301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17" name="手繪多邊形 18"/>
            <p:cNvSpPr>
              <a:spLocks/>
            </p:cNvSpPr>
            <p:nvPr userDrawn="1"/>
          </p:nvSpPr>
          <p:spPr bwMode="gray">
            <a:xfrm flipH="1">
              <a:off x="11836637" y="5670550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</p:grpSp>
      <p:grpSp>
        <p:nvGrpSpPr>
          <p:cNvPr id="18" name="群組 17" descr="投影片左側的好幾朵花"/>
          <p:cNvGrpSpPr/>
          <p:nvPr userDrawn="1"/>
        </p:nvGrpSpPr>
        <p:grpSpPr bwMode="gray">
          <a:xfrm>
            <a:off x="44450" y="1370013"/>
            <a:ext cx="1198563" cy="5487987"/>
            <a:chOff x="44450" y="1370013"/>
            <a:chExt cx="1198563" cy="5487987"/>
          </a:xfrm>
        </p:grpSpPr>
        <p:sp>
          <p:nvSpPr>
            <p:cNvPr id="19" name="手繪多邊形 5"/>
            <p:cNvSpPr>
              <a:spLocks/>
            </p:cNvSpPr>
            <p:nvPr userDrawn="1"/>
          </p:nvSpPr>
          <p:spPr bwMode="gray">
            <a:xfrm flipH="1">
              <a:off x="277813" y="6858000"/>
              <a:ext cx="12700" cy="0"/>
            </a:xfrm>
            <a:custGeom>
              <a:avLst/>
              <a:gdLst>
                <a:gd name="T0" fmla="*/ 8 w 8"/>
                <a:gd name="T1" fmla="*/ 0 w 8"/>
                <a:gd name="T2" fmla="*/ 8 w 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8">
                  <a:moveTo>
                    <a:pt x="8" y="0"/>
                  </a:move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20" name="線條 6"/>
            <p:cNvSpPr>
              <a:spLocks noChangeShapeType="1"/>
            </p:cNvSpPr>
            <p:nvPr userDrawn="1"/>
          </p:nvSpPr>
          <p:spPr bwMode="gray">
            <a:xfrm>
              <a:off x="277813" y="6858000"/>
              <a:ext cx="12700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21" name="手繪多邊形 7"/>
            <p:cNvSpPr>
              <a:spLocks/>
            </p:cNvSpPr>
            <p:nvPr userDrawn="1"/>
          </p:nvSpPr>
          <p:spPr bwMode="gray">
            <a:xfrm flipH="1">
              <a:off x="117475" y="5873750"/>
              <a:ext cx="173038" cy="984250"/>
            </a:xfrm>
            <a:custGeom>
              <a:avLst/>
              <a:gdLst>
                <a:gd name="T0" fmla="*/ 0 w 70"/>
                <a:gd name="T1" fmla="*/ 402 h 402"/>
                <a:gd name="T2" fmla="*/ 0 w 70"/>
                <a:gd name="T3" fmla="*/ 1 h 402"/>
                <a:gd name="T4" fmla="*/ 4 w 70"/>
                <a:gd name="T5" fmla="*/ 0 h 402"/>
                <a:gd name="T6" fmla="*/ 5 w 70"/>
                <a:gd name="T7" fmla="*/ 402 h 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0" h="402">
                  <a:moveTo>
                    <a:pt x="0" y="402"/>
                  </a:moveTo>
                  <a:cubicBezTo>
                    <a:pt x="66" y="232"/>
                    <a:pt x="1" y="4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" y="2"/>
                    <a:pt x="70" y="231"/>
                    <a:pt x="5" y="402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22" name="手繪多邊形 8"/>
            <p:cNvSpPr>
              <a:spLocks/>
            </p:cNvSpPr>
            <p:nvPr userDrawn="1"/>
          </p:nvSpPr>
          <p:spPr bwMode="gray">
            <a:xfrm flipH="1">
              <a:off x="79375" y="3760788"/>
              <a:ext cx="87313" cy="76200"/>
            </a:xfrm>
            <a:custGeom>
              <a:avLst/>
              <a:gdLst>
                <a:gd name="T0" fmla="*/ 21 w 36"/>
                <a:gd name="T1" fmla="*/ 29 h 31"/>
                <a:gd name="T2" fmla="*/ 1 w 36"/>
                <a:gd name="T3" fmla="*/ 19 h 31"/>
                <a:gd name="T4" fmla="*/ 16 w 36"/>
                <a:gd name="T5" fmla="*/ 2 h 31"/>
                <a:gd name="T6" fmla="*/ 35 w 36"/>
                <a:gd name="T7" fmla="*/ 13 h 31"/>
                <a:gd name="T8" fmla="*/ 21 w 36"/>
                <a:gd name="T9" fmla="*/ 29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1">
                  <a:moveTo>
                    <a:pt x="21" y="29"/>
                  </a:moveTo>
                  <a:cubicBezTo>
                    <a:pt x="11" y="31"/>
                    <a:pt x="3" y="26"/>
                    <a:pt x="1" y="19"/>
                  </a:cubicBezTo>
                  <a:cubicBezTo>
                    <a:pt x="0" y="11"/>
                    <a:pt x="7" y="4"/>
                    <a:pt x="16" y="2"/>
                  </a:cubicBezTo>
                  <a:cubicBezTo>
                    <a:pt x="25" y="0"/>
                    <a:pt x="34" y="5"/>
                    <a:pt x="35" y="13"/>
                  </a:cubicBezTo>
                  <a:cubicBezTo>
                    <a:pt x="36" y="20"/>
                    <a:pt x="30" y="28"/>
                    <a:pt x="21" y="29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23" name="手繪多邊形 22"/>
            <p:cNvSpPr>
              <a:spLocks/>
            </p:cNvSpPr>
            <p:nvPr userDrawn="1"/>
          </p:nvSpPr>
          <p:spPr bwMode="gray">
            <a:xfrm flipH="1">
              <a:off x="241300" y="4100513"/>
              <a:ext cx="88900" cy="76200"/>
            </a:xfrm>
            <a:custGeom>
              <a:avLst/>
              <a:gdLst>
                <a:gd name="T0" fmla="*/ 16 w 36"/>
                <a:gd name="T1" fmla="*/ 0 h 31"/>
                <a:gd name="T2" fmla="*/ 6 w 36"/>
                <a:gd name="T3" fmla="*/ 4 h 31"/>
                <a:gd name="T4" fmla="*/ 8 w 36"/>
                <a:gd name="T5" fmla="*/ 26 h 31"/>
                <a:gd name="T6" fmla="*/ 20 w 36"/>
                <a:gd name="T7" fmla="*/ 31 h 31"/>
                <a:gd name="T8" fmla="*/ 30 w 36"/>
                <a:gd name="T9" fmla="*/ 27 h 31"/>
                <a:gd name="T10" fmla="*/ 28 w 36"/>
                <a:gd name="T11" fmla="*/ 5 h 31"/>
                <a:gd name="T12" fmla="*/ 16 w 36"/>
                <a:gd name="T13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" h="31">
                  <a:moveTo>
                    <a:pt x="16" y="0"/>
                  </a:moveTo>
                  <a:cubicBezTo>
                    <a:pt x="12" y="0"/>
                    <a:pt x="9" y="1"/>
                    <a:pt x="6" y="4"/>
                  </a:cubicBezTo>
                  <a:cubicBezTo>
                    <a:pt x="0" y="9"/>
                    <a:pt x="1" y="19"/>
                    <a:pt x="8" y="26"/>
                  </a:cubicBezTo>
                  <a:cubicBezTo>
                    <a:pt x="11" y="29"/>
                    <a:pt x="16" y="31"/>
                    <a:pt x="20" y="31"/>
                  </a:cubicBezTo>
                  <a:cubicBezTo>
                    <a:pt x="24" y="31"/>
                    <a:pt x="27" y="30"/>
                    <a:pt x="30" y="27"/>
                  </a:cubicBezTo>
                  <a:cubicBezTo>
                    <a:pt x="36" y="21"/>
                    <a:pt x="35" y="11"/>
                    <a:pt x="28" y="5"/>
                  </a:cubicBezTo>
                  <a:cubicBezTo>
                    <a:pt x="25" y="1"/>
                    <a:pt x="20" y="0"/>
                    <a:pt x="16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24" name="手繪多邊形 23"/>
            <p:cNvSpPr>
              <a:spLocks/>
            </p:cNvSpPr>
            <p:nvPr userDrawn="1"/>
          </p:nvSpPr>
          <p:spPr bwMode="gray">
            <a:xfrm flipH="1">
              <a:off x="762001" y="4652963"/>
              <a:ext cx="88900" cy="85725"/>
            </a:xfrm>
            <a:custGeom>
              <a:avLst/>
              <a:gdLst>
                <a:gd name="T0" fmla="*/ 28 w 36"/>
                <a:gd name="T1" fmla="*/ 7 h 35"/>
                <a:gd name="T2" fmla="*/ 30 w 36"/>
                <a:gd name="T3" fmla="*/ 29 h 35"/>
                <a:gd name="T4" fmla="*/ 8 w 36"/>
                <a:gd name="T5" fmla="*/ 27 h 35"/>
                <a:gd name="T6" fmla="*/ 6 w 36"/>
                <a:gd name="T7" fmla="*/ 5 h 35"/>
                <a:gd name="T8" fmla="*/ 28 w 36"/>
                <a:gd name="T9" fmla="*/ 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28" y="7"/>
                  </a:moveTo>
                  <a:cubicBezTo>
                    <a:pt x="35" y="13"/>
                    <a:pt x="36" y="23"/>
                    <a:pt x="30" y="29"/>
                  </a:cubicBezTo>
                  <a:cubicBezTo>
                    <a:pt x="24" y="35"/>
                    <a:pt x="14" y="34"/>
                    <a:pt x="8" y="27"/>
                  </a:cubicBezTo>
                  <a:cubicBezTo>
                    <a:pt x="1" y="21"/>
                    <a:pt x="0" y="11"/>
                    <a:pt x="6" y="5"/>
                  </a:cubicBezTo>
                  <a:cubicBezTo>
                    <a:pt x="12" y="0"/>
                    <a:pt x="22" y="0"/>
                    <a:pt x="28" y="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25" name="手繪多邊形 24"/>
            <p:cNvSpPr>
              <a:spLocks/>
            </p:cNvSpPr>
            <p:nvPr userDrawn="1"/>
          </p:nvSpPr>
          <p:spPr bwMode="gray">
            <a:xfrm flipH="1">
              <a:off x="312738" y="2260600"/>
              <a:ext cx="730251" cy="4597400"/>
            </a:xfrm>
            <a:custGeom>
              <a:avLst/>
              <a:gdLst>
                <a:gd name="T0" fmla="*/ 171 w 297"/>
                <a:gd name="T1" fmla="*/ 0 h 1879"/>
                <a:gd name="T2" fmla="*/ 168 w 297"/>
                <a:gd name="T3" fmla="*/ 3 h 1879"/>
                <a:gd name="T4" fmla="*/ 264 w 297"/>
                <a:gd name="T5" fmla="*/ 422 h 1879"/>
                <a:gd name="T6" fmla="*/ 222 w 297"/>
                <a:gd name="T7" fmla="*/ 365 h 1879"/>
                <a:gd name="T8" fmla="*/ 219 w 297"/>
                <a:gd name="T9" fmla="*/ 368 h 1879"/>
                <a:gd name="T10" fmla="*/ 264 w 297"/>
                <a:gd name="T11" fmla="*/ 428 h 1879"/>
                <a:gd name="T12" fmla="*/ 264 w 297"/>
                <a:gd name="T13" fmla="*/ 428 h 1879"/>
                <a:gd name="T14" fmla="*/ 232 w 297"/>
                <a:gd name="T15" fmla="*/ 984 h 1879"/>
                <a:gd name="T16" fmla="*/ 0 w 297"/>
                <a:gd name="T17" fmla="*/ 1879 h 1879"/>
                <a:gd name="T18" fmla="*/ 5 w 297"/>
                <a:gd name="T19" fmla="*/ 1879 h 1879"/>
                <a:gd name="T20" fmla="*/ 236 w 297"/>
                <a:gd name="T21" fmla="*/ 985 h 1879"/>
                <a:gd name="T22" fmla="*/ 171 w 297"/>
                <a:gd name="T23" fmla="*/ 0 h 18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97" h="1879">
                  <a:moveTo>
                    <a:pt x="171" y="0"/>
                  </a:moveTo>
                  <a:cubicBezTo>
                    <a:pt x="168" y="3"/>
                    <a:pt x="168" y="3"/>
                    <a:pt x="168" y="3"/>
                  </a:cubicBezTo>
                  <a:cubicBezTo>
                    <a:pt x="225" y="70"/>
                    <a:pt x="258" y="217"/>
                    <a:pt x="264" y="422"/>
                  </a:cubicBezTo>
                  <a:cubicBezTo>
                    <a:pt x="222" y="365"/>
                    <a:pt x="222" y="365"/>
                    <a:pt x="222" y="365"/>
                  </a:cubicBezTo>
                  <a:cubicBezTo>
                    <a:pt x="219" y="368"/>
                    <a:pt x="219" y="368"/>
                    <a:pt x="219" y="36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4" y="428"/>
                    <a:pt x="264" y="428"/>
                    <a:pt x="264" y="428"/>
                  </a:cubicBezTo>
                  <a:cubicBezTo>
                    <a:pt x="269" y="583"/>
                    <a:pt x="258" y="772"/>
                    <a:pt x="232" y="984"/>
                  </a:cubicBezTo>
                  <a:cubicBezTo>
                    <a:pt x="181" y="1404"/>
                    <a:pt x="83" y="1780"/>
                    <a:pt x="0" y="1879"/>
                  </a:cubicBezTo>
                  <a:cubicBezTo>
                    <a:pt x="5" y="1879"/>
                    <a:pt x="5" y="1879"/>
                    <a:pt x="5" y="1879"/>
                  </a:cubicBezTo>
                  <a:cubicBezTo>
                    <a:pt x="88" y="1775"/>
                    <a:pt x="185" y="1401"/>
                    <a:pt x="236" y="985"/>
                  </a:cubicBezTo>
                  <a:cubicBezTo>
                    <a:pt x="297" y="487"/>
                    <a:pt x="273" y="119"/>
                    <a:pt x="171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26" name="手繪多邊形 25"/>
            <p:cNvSpPr>
              <a:spLocks/>
            </p:cNvSpPr>
            <p:nvPr userDrawn="1"/>
          </p:nvSpPr>
          <p:spPr bwMode="gray">
            <a:xfrm flipH="1">
              <a:off x="273050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27" name="線條 14"/>
            <p:cNvSpPr>
              <a:spLocks noChangeShapeType="1"/>
            </p:cNvSpPr>
            <p:nvPr userDrawn="1"/>
          </p:nvSpPr>
          <p:spPr bwMode="gray">
            <a:xfrm>
              <a:off x="273050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28" name="手繪多邊形 27"/>
            <p:cNvSpPr>
              <a:spLocks/>
            </p:cNvSpPr>
            <p:nvPr userDrawn="1"/>
          </p:nvSpPr>
          <p:spPr bwMode="gray">
            <a:xfrm flipH="1">
              <a:off x="273050" y="3594100"/>
              <a:ext cx="554038" cy="3263900"/>
            </a:xfrm>
            <a:custGeom>
              <a:avLst/>
              <a:gdLst>
                <a:gd name="T0" fmla="*/ 221 w 225"/>
                <a:gd name="T1" fmla="*/ 1334 h 1334"/>
                <a:gd name="T2" fmla="*/ 145 w 225"/>
                <a:gd name="T3" fmla="*/ 843 h 1334"/>
                <a:gd name="T4" fmla="*/ 0 w 225"/>
                <a:gd name="T5" fmla="*/ 1 h 1334"/>
                <a:gd name="T6" fmla="*/ 4 w 225"/>
                <a:gd name="T7" fmla="*/ 0 h 1334"/>
                <a:gd name="T8" fmla="*/ 149 w 225"/>
                <a:gd name="T9" fmla="*/ 842 h 1334"/>
                <a:gd name="T10" fmla="*/ 225 w 225"/>
                <a:gd name="T11" fmla="*/ 1334 h 1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5" h="1334">
                  <a:moveTo>
                    <a:pt x="221" y="1334"/>
                  </a:moveTo>
                  <a:cubicBezTo>
                    <a:pt x="200" y="1243"/>
                    <a:pt x="174" y="1055"/>
                    <a:pt x="145" y="843"/>
                  </a:cubicBezTo>
                  <a:cubicBezTo>
                    <a:pt x="101" y="518"/>
                    <a:pt x="52" y="149"/>
                    <a:pt x="0" y="1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55" y="148"/>
                    <a:pt x="105" y="517"/>
                    <a:pt x="149" y="842"/>
                  </a:cubicBezTo>
                  <a:cubicBezTo>
                    <a:pt x="178" y="1055"/>
                    <a:pt x="204" y="1244"/>
                    <a:pt x="225" y="133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29" name="手繪多邊形 28"/>
            <p:cNvSpPr>
              <a:spLocks/>
            </p:cNvSpPr>
            <p:nvPr userDrawn="1"/>
          </p:nvSpPr>
          <p:spPr bwMode="gray">
            <a:xfrm flipH="1">
              <a:off x="133350" y="3444875"/>
              <a:ext cx="125413" cy="125412"/>
            </a:xfrm>
            <a:custGeom>
              <a:avLst/>
              <a:gdLst>
                <a:gd name="T0" fmla="*/ 51 w 51"/>
                <a:gd name="T1" fmla="*/ 25 h 51"/>
                <a:gd name="T2" fmla="*/ 42 w 51"/>
                <a:gd name="T3" fmla="*/ 20 h 51"/>
                <a:gd name="T4" fmla="*/ 46 w 51"/>
                <a:gd name="T5" fmla="*/ 11 h 51"/>
                <a:gd name="T6" fmla="*/ 39 w 51"/>
                <a:gd name="T7" fmla="*/ 11 h 51"/>
                <a:gd name="T8" fmla="*/ 38 w 51"/>
                <a:gd name="T9" fmla="*/ 4 h 51"/>
                <a:gd name="T10" fmla="*/ 32 w 51"/>
                <a:gd name="T11" fmla="*/ 7 h 51"/>
                <a:gd name="T12" fmla="*/ 28 w 51"/>
                <a:gd name="T13" fmla="*/ 0 h 51"/>
                <a:gd name="T14" fmla="*/ 23 w 51"/>
                <a:gd name="T15" fmla="*/ 5 h 51"/>
                <a:gd name="T16" fmla="*/ 18 w 51"/>
                <a:gd name="T17" fmla="*/ 1 h 51"/>
                <a:gd name="T18" fmla="*/ 16 w 51"/>
                <a:gd name="T19" fmla="*/ 9 h 51"/>
                <a:gd name="T20" fmla="*/ 8 w 51"/>
                <a:gd name="T21" fmla="*/ 7 h 51"/>
                <a:gd name="T22" fmla="*/ 10 w 51"/>
                <a:gd name="T23" fmla="*/ 16 h 51"/>
                <a:gd name="T24" fmla="*/ 1 w 51"/>
                <a:gd name="T25" fmla="*/ 18 h 51"/>
                <a:gd name="T26" fmla="*/ 4 w 51"/>
                <a:gd name="T27" fmla="*/ 22 h 51"/>
                <a:gd name="T28" fmla="*/ 0 w 51"/>
                <a:gd name="T29" fmla="*/ 26 h 51"/>
                <a:gd name="T30" fmla="*/ 9 w 51"/>
                <a:gd name="T31" fmla="*/ 31 h 51"/>
                <a:gd name="T32" fmla="*/ 4 w 51"/>
                <a:gd name="T33" fmla="*/ 40 h 51"/>
                <a:gd name="T34" fmla="*/ 12 w 51"/>
                <a:gd name="T35" fmla="*/ 40 h 51"/>
                <a:gd name="T36" fmla="*/ 12 w 51"/>
                <a:gd name="T37" fmla="*/ 47 h 51"/>
                <a:gd name="T38" fmla="*/ 19 w 51"/>
                <a:gd name="T39" fmla="*/ 44 h 51"/>
                <a:gd name="T40" fmla="*/ 22 w 51"/>
                <a:gd name="T41" fmla="*/ 51 h 51"/>
                <a:gd name="T42" fmla="*/ 27 w 51"/>
                <a:gd name="T43" fmla="*/ 46 h 51"/>
                <a:gd name="T44" fmla="*/ 32 w 51"/>
                <a:gd name="T45" fmla="*/ 50 h 51"/>
                <a:gd name="T46" fmla="*/ 35 w 51"/>
                <a:gd name="T47" fmla="*/ 42 h 51"/>
                <a:gd name="T48" fmla="*/ 43 w 51"/>
                <a:gd name="T49" fmla="*/ 44 h 51"/>
                <a:gd name="T50" fmla="*/ 41 w 51"/>
                <a:gd name="T51" fmla="*/ 36 h 51"/>
                <a:gd name="T52" fmla="*/ 49 w 51"/>
                <a:gd name="T53" fmla="*/ 34 h 51"/>
                <a:gd name="T54" fmla="*/ 46 w 51"/>
                <a:gd name="T55" fmla="*/ 29 h 51"/>
                <a:gd name="T56" fmla="*/ 51 w 51"/>
                <a:gd name="T57" fmla="*/ 2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1" h="51">
                  <a:moveTo>
                    <a:pt x="51" y="25"/>
                  </a:moveTo>
                  <a:cubicBezTo>
                    <a:pt x="51" y="23"/>
                    <a:pt x="47" y="21"/>
                    <a:pt x="42" y="20"/>
                  </a:cubicBezTo>
                  <a:cubicBezTo>
                    <a:pt x="45" y="16"/>
                    <a:pt x="47" y="13"/>
                    <a:pt x="46" y="11"/>
                  </a:cubicBezTo>
                  <a:cubicBezTo>
                    <a:pt x="45" y="10"/>
                    <a:pt x="42" y="10"/>
                    <a:pt x="39" y="11"/>
                  </a:cubicBezTo>
                  <a:cubicBezTo>
                    <a:pt x="40" y="7"/>
                    <a:pt x="40" y="5"/>
                    <a:pt x="38" y="4"/>
                  </a:cubicBezTo>
                  <a:cubicBezTo>
                    <a:pt x="37" y="3"/>
                    <a:pt x="34" y="4"/>
                    <a:pt x="32" y="7"/>
                  </a:cubicBezTo>
                  <a:cubicBezTo>
                    <a:pt x="31" y="3"/>
                    <a:pt x="30" y="1"/>
                    <a:pt x="28" y="0"/>
                  </a:cubicBezTo>
                  <a:cubicBezTo>
                    <a:pt x="26" y="0"/>
                    <a:pt x="25" y="2"/>
                    <a:pt x="23" y="5"/>
                  </a:cubicBezTo>
                  <a:cubicBezTo>
                    <a:pt x="21" y="2"/>
                    <a:pt x="20" y="1"/>
                    <a:pt x="18" y="1"/>
                  </a:cubicBezTo>
                  <a:cubicBezTo>
                    <a:pt x="16" y="2"/>
                    <a:pt x="16" y="5"/>
                    <a:pt x="16" y="9"/>
                  </a:cubicBezTo>
                  <a:cubicBezTo>
                    <a:pt x="12" y="7"/>
                    <a:pt x="9" y="6"/>
                    <a:pt x="8" y="7"/>
                  </a:cubicBezTo>
                  <a:cubicBezTo>
                    <a:pt x="7" y="8"/>
                    <a:pt x="7" y="12"/>
                    <a:pt x="10" y="16"/>
                  </a:cubicBezTo>
                  <a:cubicBezTo>
                    <a:pt x="5" y="15"/>
                    <a:pt x="2" y="16"/>
                    <a:pt x="1" y="18"/>
                  </a:cubicBezTo>
                  <a:cubicBezTo>
                    <a:pt x="1" y="19"/>
                    <a:pt x="2" y="21"/>
                    <a:pt x="4" y="22"/>
                  </a:cubicBezTo>
                  <a:cubicBezTo>
                    <a:pt x="1" y="24"/>
                    <a:pt x="0" y="25"/>
                    <a:pt x="0" y="26"/>
                  </a:cubicBezTo>
                  <a:cubicBezTo>
                    <a:pt x="0" y="28"/>
                    <a:pt x="3" y="30"/>
                    <a:pt x="9" y="31"/>
                  </a:cubicBezTo>
                  <a:cubicBezTo>
                    <a:pt x="5" y="35"/>
                    <a:pt x="3" y="38"/>
                    <a:pt x="4" y="40"/>
                  </a:cubicBezTo>
                  <a:cubicBezTo>
                    <a:pt x="5" y="41"/>
                    <a:pt x="8" y="41"/>
                    <a:pt x="12" y="40"/>
                  </a:cubicBezTo>
                  <a:cubicBezTo>
                    <a:pt x="11" y="44"/>
                    <a:pt x="11" y="47"/>
                    <a:pt x="12" y="47"/>
                  </a:cubicBezTo>
                  <a:cubicBezTo>
                    <a:pt x="13" y="48"/>
                    <a:pt x="16" y="47"/>
                    <a:pt x="19" y="44"/>
                  </a:cubicBezTo>
                  <a:cubicBezTo>
                    <a:pt x="20" y="48"/>
                    <a:pt x="21" y="51"/>
                    <a:pt x="22" y="51"/>
                  </a:cubicBezTo>
                  <a:cubicBezTo>
                    <a:pt x="24" y="51"/>
                    <a:pt x="26" y="49"/>
                    <a:pt x="27" y="46"/>
                  </a:cubicBezTo>
                  <a:cubicBezTo>
                    <a:pt x="29" y="49"/>
                    <a:pt x="31" y="50"/>
                    <a:pt x="32" y="50"/>
                  </a:cubicBezTo>
                  <a:cubicBezTo>
                    <a:pt x="34" y="49"/>
                    <a:pt x="35" y="47"/>
                    <a:pt x="35" y="42"/>
                  </a:cubicBezTo>
                  <a:cubicBezTo>
                    <a:pt x="38" y="44"/>
                    <a:pt x="41" y="45"/>
                    <a:pt x="43" y="44"/>
                  </a:cubicBezTo>
                  <a:cubicBezTo>
                    <a:pt x="44" y="43"/>
                    <a:pt x="43" y="40"/>
                    <a:pt x="41" y="36"/>
                  </a:cubicBezTo>
                  <a:cubicBezTo>
                    <a:pt x="46" y="36"/>
                    <a:pt x="49" y="35"/>
                    <a:pt x="49" y="34"/>
                  </a:cubicBezTo>
                  <a:cubicBezTo>
                    <a:pt x="50" y="32"/>
                    <a:pt x="49" y="31"/>
                    <a:pt x="46" y="29"/>
                  </a:cubicBezTo>
                  <a:cubicBezTo>
                    <a:pt x="49" y="28"/>
                    <a:pt x="51" y="26"/>
                    <a:pt x="51" y="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30" name="手繪多邊形 29"/>
            <p:cNvSpPr>
              <a:spLocks/>
            </p:cNvSpPr>
            <p:nvPr userDrawn="1"/>
          </p:nvSpPr>
          <p:spPr bwMode="gray">
            <a:xfrm flipH="1">
              <a:off x="936626" y="4335463"/>
              <a:ext cx="133350" cy="131762"/>
            </a:xfrm>
            <a:custGeom>
              <a:avLst/>
              <a:gdLst>
                <a:gd name="T0" fmla="*/ 54 w 54"/>
                <a:gd name="T1" fmla="*/ 31 h 54"/>
                <a:gd name="T2" fmla="*/ 50 w 54"/>
                <a:gd name="T3" fmla="*/ 26 h 54"/>
                <a:gd name="T4" fmla="*/ 54 w 54"/>
                <a:gd name="T5" fmla="*/ 22 h 54"/>
                <a:gd name="T6" fmla="*/ 43 w 54"/>
                <a:gd name="T7" fmla="*/ 18 h 54"/>
                <a:gd name="T8" fmla="*/ 47 w 54"/>
                <a:gd name="T9" fmla="*/ 8 h 54"/>
                <a:gd name="T10" fmla="*/ 39 w 54"/>
                <a:gd name="T11" fmla="*/ 9 h 54"/>
                <a:gd name="T12" fmla="*/ 37 w 54"/>
                <a:gd name="T13" fmla="*/ 1 h 54"/>
                <a:gd name="T14" fmla="*/ 30 w 54"/>
                <a:gd name="T15" fmla="*/ 6 h 54"/>
                <a:gd name="T16" fmla="*/ 25 w 54"/>
                <a:gd name="T17" fmla="*/ 0 h 54"/>
                <a:gd name="T18" fmla="*/ 21 w 54"/>
                <a:gd name="T19" fmla="*/ 6 h 54"/>
                <a:gd name="T20" fmla="*/ 15 w 54"/>
                <a:gd name="T21" fmla="*/ 2 h 54"/>
                <a:gd name="T22" fmla="*/ 14 w 54"/>
                <a:gd name="T23" fmla="*/ 11 h 54"/>
                <a:gd name="T24" fmla="*/ 5 w 54"/>
                <a:gd name="T25" fmla="*/ 10 h 54"/>
                <a:gd name="T26" fmla="*/ 9 w 54"/>
                <a:gd name="T27" fmla="*/ 19 h 54"/>
                <a:gd name="T28" fmla="*/ 0 w 54"/>
                <a:gd name="T29" fmla="*/ 23 h 54"/>
                <a:gd name="T30" fmla="*/ 4 w 54"/>
                <a:gd name="T31" fmla="*/ 27 h 54"/>
                <a:gd name="T32" fmla="*/ 0 w 54"/>
                <a:gd name="T33" fmla="*/ 32 h 54"/>
                <a:gd name="T34" fmla="*/ 11 w 54"/>
                <a:gd name="T35" fmla="*/ 36 h 54"/>
                <a:gd name="T36" fmla="*/ 8 w 54"/>
                <a:gd name="T37" fmla="*/ 46 h 54"/>
                <a:gd name="T38" fmla="*/ 15 w 54"/>
                <a:gd name="T39" fmla="*/ 45 h 54"/>
                <a:gd name="T40" fmla="*/ 17 w 54"/>
                <a:gd name="T41" fmla="*/ 52 h 54"/>
                <a:gd name="T42" fmla="*/ 24 w 54"/>
                <a:gd name="T43" fmla="*/ 48 h 54"/>
                <a:gd name="T44" fmla="*/ 29 w 54"/>
                <a:gd name="T45" fmla="*/ 54 h 54"/>
                <a:gd name="T46" fmla="*/ 33 w 54"/>
                <a:gd name="T47" fmla="*/ 48 h 54"/>
                <a:gd name="T48" fmla="*/ 39 w 54"/>
                <a:gd name="T49" fmla="*/ 51 h 54"/>
                <a:gd name="T50" fmla="*/ 40 w 54"/>
                <a:gd name="T51" fmla="*/ 43 h 54"/>
                <a:gd name="T52" fmla="*/ 49 w 54"/>
                <a:gd name="T53" fmla="*/ 43 h 54"/>
                <a:gd name="T54" fmla="*/ 46 w 54"/>
                <a:gd name="T55" fmla="*/ 35 h 54"/>
                <a:gd name="T56" fmla="*/ 54 w 54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4" h="54">
                  <a:moveTo>
                    <a:pt x="54" y="31"/>
                  </a:moveTo>
                  <a:cubicBezTo>
                    <a:pt x="54" y="29"/>
                    <a:pt x="53" y="28"/>
                    <a:pt x="50" y="26"/>
                  </a:cubicBezTo>
                  <a:cubicBezTo>
                    <a:pt x="53" y="25"/>
                    <a:pt x="54" y="23"/>
                    <a:pt x="54" y="22"/>
                  </a:cubicBezTo>
                  <a:cubicBezTo>
                    <a:pt x="53" y="20"/>
                    <a:pt x="49" y="18"/>
                    <a:pt x="43" y="18"/>
                  </a:cubicBezTo>
                  <a:cubicBezTo>
                    <a:pt x="47" y="13"/>
                    <a:pt x="48" y="9"/>
                    <a:pt x="47" y="8"/>
                  </a:cubicBezTo>
                  <a:cubicBezTo>
                    <a:pt x="45" y="7"/>
                    <a:pt x="43" y="7"/>
                    <a:pt x="39" y="9"/>
                  </a:cubicBezTo>
                  <a:cubicBezTo>
                    <a:pt x="39" y="5"/>
                    <a:pt x="39" y="2"/>
                    <a:pt x="37" y="1"/>
                  </a:cubicBezTo>
                  <a:cubicBezTo>
                    <a:pt x="35" y="1"/>
                    <a:pt x="33" y="3"/>
                    <a:pt x="30" y="6"/>
                  </a:cubicBezTo>
                  <a:cubicBezTo>
                    <a:pt x="29" y="2"/>
                    <a:pt x="27" y="0"/>
                    <a:pt x="25" y="0"/>
                  </a:cubicBezTo>
                  <a:cubicBezTo>
                    <a:pt x="24" y="0"/>
                    <a:pt x="22" y="2"/>
                    <a:pt x="21" y="6"/>
                  </a:cubicBezTo>
                  <a:cubicBezTo>
                    <a:pt x="19" y="3"/>
                    <a:pt x="16" y="2"/>
                    <a:pt x="15" y="2"/>
                  </a:cubicBezTo>
                  <a:cubicBezTo>
                    <a:pt x="13" y="3"/>
                    <a:pt x="13" y="6"/>
                    <a:pt x="14" y="11"/>
                  </a:cubicBezTo>
                  <a:cubicBezTo>
                    <a:pt x="10" y="9"/>
                    <a:pt x="6" y="9"/>
                    <a:pt x="5" y="10"/>
                  </a:cubicBezTo>
                  <a:cubicBezTo>
                    <a:pt x="4" y="12"/>
                    <a:pt x="5" y="15"/>
                    <a:pt x="9" y="19"/>
                  </a:cubicBezTo>
                  <a:cubicBezTo>
                    <a:pt x="4" y="20"/>
                    <a:pt x="0" y="21"/>
                    <a:pt x="0" y="23"/>
                  </a:cubicBezTo>
                  <a:cubicBezTo>
                    <a:pt x="0" y="24"/>
                    <a:pt x="1" y="26"/>
                    <a:pt x="4" y="27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1" y="34"/>
                    <a:pt x="5" y="35"/>
                    <a:pt x="11" y="36"/>
                  </a:cubicBezTo>
                  <a:cubicBezTo>
                    <a:pt x="7" y="41"/>
                    <a:pt x="6" y="45"/>
                    <a:pt x="8" y="46"/>
                  </a:cubicBezTo>
                  <a:cubicBezTo>
                    <a:pt x="9" y="47"/>
                    <a:pt x="12" y="47"/>
                    <a:pt x="15" y="45"/>
                  </a:cubicBezTo>
                  <a:cubicBezTo>
                    <a:pt x="15" y="49"/>
                    <a:pt x="16" y="52"/>
                    <a:pt x="17" y="52"/>
                  </a:cubicBezTo>
                  <a:cubicBezTo>
                    <a:pt x="19" y="53"/>
                    <a:pt x="21" y="51"/>
                    <a:pt x="24" y="48"/>
                  </a:cubicBezTo>
                  <a:cubicBezTo>
                    <a:pt x="25" y="52"/>
                    <a:pt x="27" y="54"/>
                    <a:pt x="29" y="54"/>
                  </a:cubicBezTo>
                  <a:cubicBezTo>
                    <a:pt x="30" y="54"/>
                    <a:pt x="32" y="52"/>
                    <a:pt x="33" y="48"/>
                  </a:cubicBezTo>
                  <a:cubicBezTo>
                    <a:pt x="35" y="51"/>
                    <a:pt x="38" y="52"/>
                    <a:pt x="39" y="51"/>
                  </a:cubicBezTo>
                  <a:cubicBezTo>
                    <a:pt x="41" y="51"/>
                    <a:pt x="41" y="47"/>
                    <a:pt x="40" y="43"/>
                  </a:cubicBezTo>
                  <a:cubicBezTo>
                    <a:pt x="45" y="44"/>
                    <a:pt x="48" y="45"/>
                    <a:pt x="49" y="43"/>
                  </a:cubicBezTo>
                  <a:cubicBezTo>
                    <a:pt x="50" y="42"/>
                    <a:pt x="49" y="39"/>
                    <a:pt x="46" y="35"/>
                  </a:cubicBezTo>
                  <a:cubicBezTo>
                    <a:pt x="51" y="34"/>
                    <a:pt x="54" y="33"/>
                    <a:pt x="54" y="3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31" name="手繪多邊形 30"/>
            <p:cNvSpPr>
              <a:spLocks/>
            </p:cNvSpPr>
            <p:nvPr userDrawn="1"/>
          </p:nvSpPr>
          <p:spPr bwMode="gray">
            <a:xfrm flipH="1">
              <a:off x="44450" y="5021263"/>
              <a:ext cx="317500" cy="317500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32" name="手繪多邊形 31"/>
            <p:cNvSpPr>
              <a:spLocks/>
            </p:cNvSpPr>
            <p:nvPr userDrawn="1"/>
          </p:nvSpPr>
          <p:spPr bwMode="gray">
            <a:xfrm flipH="1">
              <a:off x="771526" y="3168650"/>
              <a:ext cx="131763" cy="131762"/>
            </a:xfrm>
            <a:custGeom>
              <a:avLst/>
              <a:gdLst>
                <a:gd name="T0" fmla="*/ 52 w 53"/>
                <a:gd name="T1" fmla="*/ 31 h 54"/>
                <a:gd name="T2" fmla="*/ 49 w 53"/>
                <a:gd name="T3" fmla="*/ 27 h 54"/>
                <a:gd name="T4" fmla="*/ 52 w 53"/>
                <a:gd name="T5" fmla="*/ 22 h 54"/>
                <a:gd name="T6" fmla="*/ 42 w 53"/>
                <a:gd name="T7" fmla="*/ 19 h 54"/>
                <a:gd name="T8" fmla="*/ 45 w 53"/>
                <a:gd name="T9" fmla="*/ 8 h 54"/>
                <a:gd name="T10" fmla="*/ 38 w 53"/>
                <a:gd name="T11" fmla="*/ 10 h 54"/>
                <a:gd name="T12" fmla="*/ 36 w 53"/>
                <a:gd name="T13" fmla="*/ 2 h 54"/>
                <a:gd name="T14" fmla="*/ 29 w 53"/>
                <a:gd name="T15" fmla="*/ 7 h 54"/>
                <a:gd name="T16" fmla="*/ 24 w 53"/>
                <a:gd name="T17" fmla="*/ 1 h 54"/>
                <a:gd name="T18" fmla="*/ 21 w 53"/>
                <a:gd name="T19" fmla="*/ 6 h 54"/>
                <a:gd name="T20" fmla="*/ 14 w 53"/>
                <a:gd name="T21" fmla="*/ 3 h 54"/>
                <a:gd name="T22" fmla="*/ 13 w 53"/>
                <a:gd name="T23" fmla="*/ 12 h 54"/>
                <a:gd name="T24" fmla="*/ 5 w 53"/>
                <a:gd name="T25" fmla="*/ 11 h 54"/>
                <a:gd name="T26" fmla="*/ 8 w 53"/>
                <a:gd name="T27" fmla="*/ 20 h 54"/>
                <a:gd name="T28" fmla="*/ 0 w 53"/>
                <a:gd name="T29" fmla="*/ 23 h 54"/>
                <a:gd name="T30" fmla="*/ 4 w 53"/>
                <a:gd name="T31" fmla="*/ 28 h 54"/>
                <a:gd name="T32" fmla="*/ 0 w 53"/>
                <a:gd name="T33" fmla="*/ 32 h 54"/>
                <a:gd name="T34" fmla="*/ 10 w 53"/>
                <a:gd name="T35" fmla="*/ 36 h 54"/>
                <a:gd name="T36" fmla="*/ 7 w 53"/>
                <a:gd name="T37" fmla="*/ 46 h 54"/>
                <a:gd name="T38" fmla="*/ 15 w 53"/>
                <a:gd name="T39" fmla="*/ 45 h 54"/>
                <a:gd name="T40" fmla="*/ 16 w 53"/>
                <a:gd name="T41" fmla="*/ 52 h 54"/>
                <a:gd name="T42" fmla="*/ 23 w 53"/>
                <a:gd name="T43" fmla="*/ 48 h 54"/>
                <a:gd name="T44" fmla="*/ 28 w 53"/>
                <a:gd name="T45" fmla="*/ 54 h 54"/>
                <a:gd name="T46" fmla="*/ 32 w 53"/>
                <a:gd name="T47" fmla="*/ 48 h 54"/>
                <a:gd name="T48" fmla="*/ 38 w 53"/>
                <a:gd name="T49" fmla="*/ 51 h 54"/>
                <a:gd name="T50" fmla="*/ 39 w 53"/>
                <a:gd name="T51" fmla="*/ 43 h 54"/>
                <a:gd name="T52" fmla="*/ 47 w 53"/>
                <a:gd name="T53" fmla="*/ 43 h 54"/>
                <a:gd name="T54" fmla="*/ 44 w 53"/>
                <a:gd name="T55" fmla="*/ 35 h 54"/>
                <a:gd name="T56" fmla="*/ 52 w 53"/>
                <a:gd name="T57" fmla="*/ 31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" h="54">
                  <a:moveTo>
                    <a:pt x="52" y="31"/>
                  </a:moveTo>
                  <a:cubicBezTo>
                    <a:pt x="53" y="30"/>
                    <a:pt x="51" y="28"/>
                    <a:pt x="49" y="27"/>
                  </a:cubicBezTo>
                  <a:cubicBezTo>
                    <a:pt x="51" y="25"/>
                    <a:pt x="52" y="23"/>
                    <a:pt x="52" y="22"/>
                  </a:cubicBezTo>
                  <a:cubicBezTo>
                    <a:pt x="52" y="20"/>
                    <a:pt x="48" y="19"/>
                    <a:pt x="42" y="19"/>
                  </a:cubicBezTo>
                  <a:cubicBezTo>
                    <a:pt x="45" y="14"/>
                    <a:pt x="47" y="10"/>
                    <a:pt x="45" y="8"/>
                  </a:cubicBezTo>
                  <a:cubicBezTo>
                    <a:pt x="44" y="7"/>
                    <a:pt x="41" y="8"/>
                    <a:pt x="38" y="10"/>
                  </a:cubicBezTo>
                  <a:cubicBezTo>
                    <a:pt x="38" y="6"/>
                    <a:pt x="37" y="3"/>
                    <a:pt x="36" y="2"/>
                  </a:cubicBezTo>
                  <a:cubicBezTo>
                    <a:pt x="34" y="2"/>
                    <a:pt x="32" y="3"/>
                    <a:pt x="29" y="7"/>
                  </a:cubicBezTo>
                  <a:cubicBezTo>
                    <a:pt x="28" y="3"/>
                    <a:pt x="26" y="0"/>
                    <a:pt x="24" y="1"/>
                  </a:cubicBezTo>
                  <a:cubicBezTo>
                    <a:pt x="23" y="1"/>
                    <a:pt x="22" y="3"/>
                    <a:pt x="21" y="6"/>
                  </a:cubicBezTo>
                  <a:cubicBezTo>
                    <a:pt x="18" y="4"/>
                    <a:pt x="16" y="3"/>
                    <a:pt x="14" y="3"/>
                  </a:cubicBezTo>
                  <a:cubicBezTo>
                    <a:pt x="13" y="4"/>
                    <a:pt x="13" y="7"/>
                    <a:pt x="13" y="12"/>
                  </a:cubicBezTo>
                  <a:cubicBezTo>
                    <a:pt x="9" y="10"/>
                    <a:pt x="6" y="10"/>
                    <a:pt x="5" y="11"/>
                  </a:cubicBezTo>
                  <a:cubicBezTo>
                    <a:pt x="4" y="13"/>
                    <a:pt x="5" y="16"/>
                    <a:pt x="8" y="20"/>
                  </a:cubicBezTo>
                  <a:cubicBezTo>
                    <a:pt x="3" y="20"/>
                    <a:pt x="0" y="21"/>
                    <a:pt x="0" y="23"/>
                  </a:cubicBezTo>
                  <a:cubicBezTo>
                    <a:pt x="0" y="25"/>
                    <a:pt x="1" y="26"/>
                    <a:pt x="4" y="28"/>
                  </a:cubicBezTo>
                  <a:cubicBezTo>
                    <a:pt x="1" y="29"/>
                    <a:pt x="0" y="31"/>
                    <a:pt x="0" y="32"/>
                  </a:cubicBezTo>
                  <a:cubicBezTo>
                    <a:pt x="0" y="34"/>
                    <a:pt x="4" y="35"/>
                    <a:pt x="10" y="36"/>
                  </a:cubicBezTo>
                  <a:cubicBezTo>
                    <a:pt x="7" y="40"/>
                    <a:pt x="6" y="44"/>
                    <a:pt x="7" y="46"/>
                  </a:cubicBezTo>
                  <a:cubicBezTo>
                    <a:pt x="8" y="47"/>
                    <a:pt x="11" y="46"/>
                    <a:pt x="15" y="45"/>
                  </a:cubicBezTo>
                  <a:cubicBezTo>
                    <a:pt x="14" y="49"/>
                    <a:pt x="15" y="51"/>
                    <a:pt x="16" y="52"/>
                  </a:cubicBezTo>
                  <a:cubicBezTo>
                    <a:pt x="18" y="53"/>
                    <a:pt x="20" y="51"/>
                    <a:pt x="23" y="48"/>
                  </a:cubicBezTo>
                  <a:cubicBezTo>
                    <a:pt x="24" y="51"/>
                    <a:pt x="26" y="54"/>
                    <a:pt x="28" y="54"/>
                  </a:cubicBezTo>
                  <a:cubicBezTo>
                    <a:pt x="29" y="54"/>
                    <a:pt x="31" y="51"/>
                    <a:pt x="32" y="48"/>
                  </a:cubicBezTo>
                  <a:cubicBezTo>
                    <a:pt x="34" y="50"/>
                    <a:pt x="36" y="52"/>
                    <a:pt x="38" y="51"/>
                  </a:cubicBezTo>
                  <a:cubicBezTo>
                    <a:pt x="39" y="50"/>
                    <a:pt x="40" y="47"/>
                    <a:pt x="39" y="43"/>
                  </a:cubicBezTo>
                  <a:cubicBezTo>
                    <a:pt x="43" y="44"/>
                    <a:pt x="46" y="45"/>
                    <a:pt x="47" y="43"/>
                  </a:cubicBezTo>
                  <a:cubicBezTo>
                    <a:pt x="48" y="42"/>
                    <a:pt x="47" y="39"/>
                    <a:pt x="44" y="35"/>
                  </a:cubicBezTo>
                  <a:cubicBezTo>
                    <a:pt x="49" y="34"/>
                    <a:pt x="52" y="33"/>
                    <a:pt x="52" y="3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33" name="手繪多邊形 32"/>
            <p:cNvSpPr>
              <a:spLocks/>
            </p:cNvSpPr>
            <p:nvPr userDrawn="1"/>
          </p:nvSpPr>
          <p:spPr bwMode="gray">
            <a:xfrm flipH="1">
              <a:off x="118857" y="1370013"/>
              <a:ext cx="260350" cy="258762"/>
            </a:xfrm>
            <a:custGeom>
              <a:avLst/>
              <a:gdLst>
                <a:gd name="T0" fmla="*/ 50 w 106"/>
                <a:gd name="T1" fmla="*/ 0 h 106"/>
                <a:gd name="T2" fmla="*/ 50 w 106"/>
                <a:gd name="T3" fmla="*/ 0 h 106"/>
                <a:gd name="T4" fmla="*/ 42 w 106"/>
                <a:gd name="T5" fmla="*/ 12 h 106"/>
                <a:gd name="T6" fmla="*/ 32 w 106"/>
                <a:gd name="T7" fmla="*/ 5 h 106"/>
                <a:gd name="T8" fmla="*/ 30 w 106"/>
                <a:gd name="T9" fmla="*/ 5 h 106"/>
                <a:gd name="T10" fmla="*/ 28 w 106"/>
                <a:gd name="T11" fmla="*/ 22 h 106"/>
                <a:gd name="T12" fmla="*/ 16 w 106"/>
                <a:gd name="T13" fmla="*/ 19 h 106"/>
                <a:gd name="T14" fmla="*/ 11 w 106"/>
                <a:gd name="T15" fmla="*/ 21 h 106"/>
                <a:gd name="T16" fmla="*/ 17 w 106"/>
                <a:gd name="T17" fmla="*/ 38 h 106"/>
                <a:gd name="T18" fmla="*/ 1 w 106"/>
                <a:gd name="T19" fmla="*/ 45 h 106"/>
                <a:gd name="T20" fmla="*/ 8 w 106"/>
                <a:gd name="T21" fmla="*/ 54 h 106"/>
                <a:gd name="T22" fmla="*/ 1 w 106"/>
                <a:gd name="T23" fmla="*/ 63 h 106"/>
                <a:gd name="T24" fmla="*/ 21 w 106"/>
                <a:gd name="T25" fmla="*/ 70 h 106"/>
                <a:gd name="T26" fmla="*/ 15 w 106"/>
                <a:gd name="T27" fmla="*/ 91 h 106"/>
                <a:gd name="T28" fmla="*/ 19 w 106"/>
                <a:gd name="T29" fmla="*/ 92 h 106"/>
                <a:gd name="T30" fmla="*/ 30 w 106"/>
                <a:gd name="T31" fmla="*/ 88 h 106"/>
                <a:gd name="T32" fmla="*/ 34 w 106"/>
                <a:gd name="T33" fmla="*/ 103 h 106"/>
                <a:gd name="T34" fmla="*/ 35 w 106"/>
                <a:gd name="T35" fmla="*/ 103 h 106"/>
                <a:gd name="T36" fmla="*/ 47 w 106"/>
                <a:gd name="T37" fmla="*/ 94 h 106"/>
                <a:gd name="T38" fmla="*/ 56 w 106"/>
                <a:gd name="T39" fmla="*/ 106 h 106"/>
                <a:gd name="T40" fmla="*/ 57 w 106"/>
                <a:gd name="T41" fmla="*/ 106 h 106"/>
                <a:gd name="T42" fmla="*/ 64 w 106"/>
                <a:gd name="T43" fmla="*/ 95 h 106"/>
                <a:gd name="T44" fmla="*/ 75 w 106"/>
                <a:gd name="T45" fmla="*/ 101 h 106"/>
                <a:gd name="T46" fmla="*/ 77 w 106"/>
                <a:gd name="T47" fmla="*/ 101 h 106"/>
                <a:gd name="T48" fmla="*/ 79 w 106"/>
                <a:gd name="T49" fmla="*/ 84 h 106"/>
                <a:gd name="T50" fmla="*/ 91 w 106"/>
                <a:gd name="T51" fmla="*/ 87 h 106"/>
                <a:gd name="T52" fmla="*/ 96 w 106"/>
                <a:gd name="T53" fmla="*/ 85 h 106"/>
                <a:gd name="T54" fmla="*/ 89 w 106"/>
                <a:gd name="T55" fmla="*/ 68 h 106"/>
                <a:gd name="T56" fmla="*/ 106 w 106"/>
                <a:gd name="T57" fmla="*/ 61 h 106"/>
                <a:gd name="T58" fmla="*/ 98 w 106"/>
                <a:gd name="T59" fmla="*/ 52 h 106"/>
                <a:gd name="T60" fmla="*/ 106 w 106"/>
                <a:gd name="T61" fmla="*/ 43 h 106"/>
                <a:gd name="T62" fmla="*/ 85 w 106"/>
                <a:gd name="T63" fmla="*/ 36 h 106"/>
                <a:gd name="T64" fmla="*/ 91 w 106"/>
                <a:gd name="T65" fmla="*/ 16 h 106"/>
                <a:gd name="T66" fmla="*/ 88 w 106"/>
                <a:gd name="T67" fmla="*/ 15 h 106"/>
                <a:gd name="T68" fmla="*/ 76 w 106"/>
                <a:gd name="T69" fmla="*/ 18 h 106"/>
                <a:gd name="T70" fmla="*/ 73 w 106"/>
                <a:gd name="T71" fmla="*/ 4 h 106"/>
                <a:gd name="T72" fmla="*/ 71 w 106"/>
                <a:gd name="T73" fmla="*/ 3 h 106"/>
                <a:gd name="T74" fmla="*/ 60 w 106"/>
                <a:gd name="T75" fmla="*/ 12 h 106"/>
                <a:gd name="T76" fmla="*/ 50 w 106"/>
                <a:gd name="T77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06" h="106">
                  <a:moveTo>
                    <a:pt x="50" y="0"/>
                  </a:moveTo>
                  <a:cubicBezTo>
                    <a:pt x="50" y="0"/>
                    <a:pt x="50" y="0"/>
                    <a:pt x="50" y="0"/>
                  </a:cubicBezTo>
                  <a:cubicBezTo>
                    <a:pt x="47" y="0"/>
                    <a:pt x="44" y="5"/>
                    <a:pt x="42" y="12"/>
                  </a:cubicBezTo>
                  <a:cubicBezTo>
                    <a:pt x="38" y="7"/>
                    <a:pt x="34" y="5"/>
                    <a:pt x="32" y="5"/>
                  </a:cubicBezTo>
                  <a:cubicBezTo>
                    <a:pt x="31" y="5"/>
                    <a:pt x="30" y="5"/>
                    <a:pt x="30" y="5"/>
                  </a:cubicBezTo>
                  <a:cubicBezTo>
                    <a:pt x="27" y="7"/>
                    <a:pt x="26" y="13"/>
                    <a:pt x="28" y="22"/>
                  </a:cubicBezTo>
                  <a:cubicBezTo>
                    <a:pt x="23" y="20"/>
                    <a:pt x="19" y="19"/>
                    <a:pt x="16" y="19"/>
                  </a:cubicBezTo>
                  <a:cubicBezTo>
                    <a:pt x="13" y="19"/>
                    <a:pt x="12" y="20"/>
                    <a:pt x="11" y="21"/>
                  </a:cubicBezTo>
                  <a:cubicBezTo>
                    <a:pt x="8" y="24"/>
                    <a:pt x="11" y="30"/>
                    <a:pt x="17" y="38"/>
                  </a:cubicBezTo>
                  <a:cubicBezTo>
                    <a:pt x="7" y="39"/>
                    <a:pt x="1" y="42"/>
                    <a:pt x="1" y="45"/>
                  </a:cubicBezTo>
                  <a:cubicBezTo>
                    <a:pt x="0" y="48"/>
                    <a:pt x="3" y="51"/>
                    <a:pt x="8" y="54"/>
                  </a:cubicBezTo>
                  <a:cubicBezTo>
                    <a:pt x="3" y="57"/>
                    <a:pt x="0" y="61"/>
                    <a:pt x="1" y="63"/>
                  </a:cubicBezTo>
                  <a:cubicBezTo>
                    <a:pt x="2" y="67"/>
                    <a:pt x="10" y="70"/>
                    <a:pt x="21" y="70"/>
                  </a:cubicBezTo>
                  <a:cubicBezTo>
                    <a:pt x="15" y="80"/>
                    <a:pt x="12" y="88"/>
                    <a:pt x="15" y="91"/>
                  </a:cubicBezTo>
                  <a:cubicBezTo>
                    <a:pt x="16" y="91"/>
                    <a:pt x="17" y="92"/>
                    <a:pt x="19" y="92"/>
                  </a:cubicBezTo>
                  <a:cubicBezTo>
                    <a:pt x="22" y="92"/>
                    <a:pt x="26" y="91"/>
                    <a:pt x="30" y="88"/>
                  </a:cubicBezTo>
                  <a:cubicBezTo>
                    <a:pt x="30" y="96"/>
                    <a:pt x="31" y="102"/>
                    <a:pt x="34" y="103"/>
                  </a:cubicBezTo>
                  <a:cubicBezTo>
                    <a:pt x="34" y="103"/>
                    <a:pt x="35" y="103"/>
                    <a:pt x="35" y="103"/>
                  </a:cubicBezTo>
                  <a:cubicBezTo>
                    <a:pt x="38" y="103"/>
                    <a:pt x="42" y="100"/>
                    <a:pt x="47" y="94"/>
                  </a:cubicBezTo>
                  <a:cubicBezTo>
                    <a:pt x="50" y="102"/>
                    <a:pt x="53" y="106"/>
                    <a:pt x="56" y="106"/>
                  </a:cubicBezTo>
                  <a:cubicBezTo>
                    <a:pt x="56" y="106"/>
                    <a:pt x="57" y="106"/>
                    <a:pt x="57" y="106"/>
                  </a:cubicBezTo>
                  <a:cubicBezTo>
                    <a:pt x="60" y="106"/>
                    <a:pt x="62" y="102"/>
                    <a:pt x="64" y="95"/>
                  </a:cubicBezTo>
                  <a:cubicBezTo>
                    <a:pt x="69" y="99"/>
                    <a:pt x="72" y="101"/>
                    <a:pt x="75" y="101"/>
                  </a:cubicBezTo>
                  <a:cubicBezTo>
                    <a:pt x="76" y="101"/>
                    <a:pt x="76" y="101"/>
                    <a:pt x="77" y="101"/>
                  </a:cubicBezTo>
                  <a:cubicBezTo>
                    <a:pt x="80" y="99"/>
                    <a:pt x="81" y="93"/>
                    <a:pt x="79" y="84"/>
                  </a:cubicBezTo>
                  <a:cubicBezTo>
                    <a:pt x="84" y="86"/>
                    <a:pt x="88" y="87"/>
                    <a:pt x="91" y="87"/>
                  </a:cubicBezTo>
                  <a:cubicBezTo>
                    <a:pt x="93" y="87"/>
                    <a:pt x="95" y="87"/>
                    <a:pt x="96" y="85"/>
                  </a:cubicBezTo>
                  <a:cubicBezTo>
                    <a:pt x="98" y="82"/>
                    <a:pt x="95" y="76"/>
                    <a:pt x="89" y="68"/>
                  </a:cubicBezTo>
                  <a:cubicBezTo>
                    <a:pt x="99" y="67"/>
                    <a:pt x="105" y="65"/>
                    <a:pt x="106" y="61"/>
                  </a:cubicBezTo>
                  <a:cubicBezTo>
                    <a:pt x="106" y="58"/>
                    <a:pt x="104" y="55"/>
                    <a:pt x="98" y="52"/>
                  </a:cubicBezTo>
                  <a:cubicBezTo>
                    <a:pt x="103" y="49"/>
                    <a:pt x="106" y="46"/>
                    <a:pt x="106" y="43"/>
                  </a:cubicBezTo>
                  <a:cubicBezTo>
                    <a:pt x="105" y="39"/>
                    <a:pt x="97" y="37"/>
                    <a:pt x="85" y="36"/>
                  </a:cubicBezTo>
                  <a:cubicBezTo>
                    <a:pt x="92" y="27"/>
                    <a:pt x="94" y="19"/>
                    <a:pt x="91" y="16"/>
                  </a:cubicBezTo>
                  <a:cubicBezTo>
                    <a:pt x="90" y="15"/>
                    <a:pt x="89" y="15"/>
                    <a:pt x="88" y="15"/>
                  </a:cubicBezTo>
                  <a:cubicBezTo>
                    <a:pt x="85" y="15"/>
                    <a:pt x="81" y="16"/>
                    <a:pt x="76" y="18"/>
                  </a:cubicBezTo>
                  <a:cubicBezTo>
                    <a:pt x="77" y="10"/>
                    <a:pt x="76" y="5"/>
                    <a:pt x="73" y="4"/>
                  </a:cubicBezTo>
                  <a:cubicBezTo>
                    <a:pt x="72" y="3"/>
                    <a:pt x="72" y="3"/>
                    <a:pt x="71" y="3"/>
                  </a:cubicBezTo>
                  <a:cubicBezTo>
                    <a:pt x="68" y="3"/>
                    <a:pt x="64" y="7"/>
                    <a:pt x="60" y="12"/>
                  </a:cubicBezTo>
                  <a:cubicBezTo>
                    <a:pt x="57" y="5"/>
                    <a:pt x="54" y="0"/>
                    <a:pt x="50" y="0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34" name="手繪多邊形 33"/>
            <p:cNvSpPr>
              <a:spLocks/>
            </p:cNvSpPr>
            <p:nvPr userDrawn="1"/>
          </p:nvSpPr>
          <p:spPr bwMode="gray">
            <a:xfrm flipH="1">
              <a:off x="309563" y="4675188"/>
              <a:ext cx="246063" cy="347662"/>
            </a:xfrm>
            <a:custGeom>
              <a:avLst/>
              <a:gdLst>
                <a:gd name="T0" fmla="*/ 78 w 100"/>
                <a:gd name="T1" fmla="*/ 15 h 142"/>
                <a:gd name="T2" fmla="*/ 30 w 100"/>
                <a:gd name="T3" fmla="*/ 130 h 142"/>
                <a:gd name="T4" fmla="*/ 78 w 100"/>
                <a:gd name="T5" fmla="*/ 15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0" h="142">
                  <a:moveTo>
                    <a:pt x="78" y="15"/>
                  </a:moveTo>
                  <a:cubicBezTo>
                    <a:pt x="100" y="37"/>
                    <a:pt x="60" y="118"/>
                    <a:pt x="30" y="130"/>
                  </a:cubicBezTo>
                  <a:cubicBezTo>
                    <a:pt x="0" y="142"/>
                    <a:pt x="63" y="0"/>
                    <a:pt x="78" y="1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35" name="手繪多邊形 34"/>
            <p:cNvSpPr>
              <a:spLocks/>
            </p:cNvSpPr>
            <p:nvPr userDrawn="1"/>
          </p:nvSpPr>
          <p:spPr bwMode="gray">
            <a:xfrm flipH="1">
              <a:off x="608013" y="6858000"/>
              <a:ext cx="9525" cy="0"/>
            </a:xfrm>
            <a:custGeom>
              <a:avLst/>
              <a:gdLst>
                <a:gd name="T0" fmla="*/ 6 w 6"/>
                <a:gd name="T1" fmla="*/ 0 w 6"/>
                <a:gd name="T2" fmla="*/ 6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6">
                  <a:moveTo>
                    <a:pt x="6" y="0"/>
                  </a:moveTo>
                  <a:lnTo>
                    <a:pt x="0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A99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36" name="線條 27"/>
            <p:cNvSpPr>
              <a:spLocks noChangeShapeType="1"/>
            </p:cNvSpPr>
            <p:nvPr userDrawn="1"/>
          </p:nvSpPr>
          <p:spPr bwMode="gray">
            <a:xfrm>
              <a:off x="608013" y="6858000"/>
              <a:ext cx="9525" cy="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 userDrawn="1"/>
          </p:nvSpPr>
          <p:spPr bwMode="gray">
            <a:xfrm flipH="1">
              <a:off x="600075" y="5172075"/>
              <a:ext cx="339725" cy="1685925"/>
            </a:xfrm>
            <a:custGeom>
              <a:avLst/>
              <a:gdLst>
                <a:gd name="T0" fmla="*/ 131 w 138"/>
                <a:gd name="T1" fmla="*/ 689 h 689"/>
                <a:gd name="T2" fmla="*/ 0 w 138"/>
                <a:gd name="T3" fmla="*/ 4 h 689"/>
                <a:gd name="T4" fmla="*/ 1 w 138"/>
                <a:gd name="T5" fmla="*/ 0 h 689"/>
                <a:gd name="T6" fmla="*/ 132 w 138"/>
                <a:gd name="T7" fmla="*/ 403 h 689"/>
                <a:gd name="T8" fmla="*/ 135 w 138"/>
                <a:gd name="T9" fmla="*/ 689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8" h="689">
                  <a:moveTo>
                    <a:pt x="131" y="689"/>
                  </a:moveTo>
                  <a:cubicBezTo>
                    <a:pt x="136" y="509"/>
                    <a:pt x="136" y="50"/>
                    <a:pt x="0" y="4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73" y="25"/>
                    <a:pt x="117" y="161"/>
                    <a:pt x="132" y="403"/>
                  </a:cubicBezTo>
                  <a:cubicBezTo>
                    <a:pt x="138" y="513"/>
                    <a:pt x="137" y="621"/>
                    <a:pt x="135" y="68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grpSp>
          <p:nvGrpSpPr>
            <p:cNvPr id="38" name="群組 37"/>
            <p:cNvGrpSpPr/>
            <p:nvPr userDrawn="1"/>
          </p:nvGrpSpPr>
          <p:grpSpPr bwMode="gray">
            <a:xfrm rot="21049918">
              <a:off x="516851" y="3319634"/>
              <a:ext cx="682233" cy="504823"/>
              <a:chOff x="452438" y="3540125"/>
              <a:chExt cx="750888" cy="555625"/>
            </a:xfrm>
          </p:grpSpPr>
          <p:sp>
            <p:nvSpPr>
              <p:cNvPr id="61" name="手繪多邊形 60"/>
              <p:cNvSpPr>
                <a:spLocks/>
              </p:cNvSpPr>
              <p:nvPr userDrawn="1"/>
            </p:nvSpPr>
            <p:spPr bwMode="gray">
              <a:xfrm flipH="1">
                <a:off x="546100" y="3540125"/>
                <a:ext cx="657226" cy="555625"/>
              </a:xfrm>
              <a:custGeom>
                <a:avLst/>
                <a:gdLst>
                  <a:gd name="T0" fmla="*/ 265 w 267"/>
                  <a:gd name="T1" fmla="*/ 93 h 227"/>
                  <a:gd name="T2" fmla="*/ 192 w 267"/>
                  <a:gd name="T3" fmla="*/ 3 h 227"/>
                  <a:gd name="T4" fmla="*/ 130 w 267"/>
                  <a:gd name="T5" fmla="*/ 64 h 227"/>
                  <a:gd name="T6" fmla="*/ 52 w 267"/>
                  <a:gd name="T7" fmla="*/ 86 h 227"/>
                  <a:gd name="T8" fmla="*/ 208 w 267"/>
                  <a:gd name="T9" fmla="*/ 200 h 227"/>
                  <a:gd name="T10" fmla="*/ 265 w 267"/>
                  <a:gd name="T11" fmla="*/ 93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67" h="227">
                    <a:moveTo>
                      <a:pt x="265" y="93"/>
                    </a:moveTo>
                    <a:cubicBezTo>
                      <a:pt x="263" y="39"/>
                      <a:pt x="218" y="0"/>
                      <a:pt x="192" y="3"/>
                    </a:cubicBezTo>
                    <a:cubicBezTo>
                      <a:pt x="151" y="8"/>
                      <a:pt x="133" y="33"/>
                      <a:pt x="130" y="64"/>
                    </a:cubicBezTo>
                    <a:cubicBezTo>
                      <a:pt x="95" y="57"/>
                      <a:pt x="61" y="69"/>
                      <a:pt x="52" y="86"/>
                    </a:cubicBezTo>
                    <a:cubicBezTo>
                      <a:pt x="0" y="183"/>
                      <a:pt x="156" y="227"/>
                      <a:pt x="208" y="200"/>
                    </a:cubicBezTo>
                    <a:cubicBezTo>
                      <a:pt x="232" y="195"/>
                      <a:pt x="267" y="136"/>
                      <a:pt x="265" y="93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2" name="手繪多邊形 61"/>
              <p:cNvSpPr>
                <a:spLocks/>
              </p:cNvSpPr>
              <p:nvPr userDrawn="1"/>
            </p:nvSpPr>
            <p:spPr bwMode="gray">
              <a:xfrm flipH="1">
                <a:off x="452438" y="3581400"/>
                <a:ext cx="735013" cy="509587"/>
              </a:xfrm>
              <a:custGeom>
                <a:avLst/>
                <a:gdLst>
                  <a:gd name="T0" fmla="*/ 291 w 299"/>
                  <a:gd name="T1" fmla="*/ 15 h 208"/>
                  <a:gd name="T2" fmla="*/ 201 w 299"/>
                  <a:gd name="T3" fmla="*/ 160 h 208"/>
                  <a:gd name="T4" fmla="*/ 176 w 299"/>
                  <a:gd name="T5" fmla="*/ 94 h 208"/>
                  <a:gd name="T6" fmla="*/ 108 w 299"/>
                  <a:gd name="T7" fmla="*/ 20 h 208"/>
                  <a:gd name="T8" fmla="*/ 176 w 299"/>
                  <a:gd name="T9" fmla="*/ 172 h 208"/>
                  <a:gd name="T10" fmla="*/ 107 w 299"/>
                  <a:gd name="T11" fmla="*/ 150 h 208"/>
                  <a:gd name="T12" fmla="*/ 6 w 299"/>
                  <a:gd name="T13" fmla="*/ 157 h 208"/>
                  <a:gd name="T14" fmla="*/ 199 w 299"/>
                  <a:gd name="T15" fmla="*/ 192 h 208"/>
                  <a:gd name="T16" fmla="*/ 203 w 299"/>
                  <a:gd name="T17" fmla="*/ 192 h 208"/>
                  <a:gd name="T18" fmla="*/ 205 w 299"/>
                  <a:gd name="T19" fmla="*/ 189 h 208"/>
                  <a:gd name="T20" fmla="*/ 267 w 299"/>
                  <a:gd name="T21" fmla="*/ 113 h 208"/>
                  <a:gd name="T22" fmla="*/ 291 w 299"/>
                  <a:gd name="T23" fmla="*/ 15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99" h="208">
                    <a:moveTo>
                      <a:pt x="291" y="15"/>
                    </a:moveTo>
                    <a:cubicBezTo>
                      <a:pt x="262" y="0"/>
                      <a:pt x="214" y="106"/>
                      <a:pt x="201" y="160"/>
                    </a:cubicBezTo>
                    <a:cubicBezTo>
                      <a:pt x="196" y="140"/>
                      <a:pt x="186" y="115"/>
                      <a:pt x="176" y="94"/>
                    </a:cubicBezTo>
                    <a:cubicBezTo>
                      <a:pt x="150" y="46"/>
                      <a:pt x="116" y="15"/>
                      <a:pt x="108" y="20"/>
                    </a:cubicBezTo>
                    <a:cubicBezTo>
                      <a:pt x="80" y="36"/>
                      <a:pt x="138" y="130"/>
                      <a:pt x="176" y="172"/>
                    </a:cubicBezTo>
                    <a:cubicBezTo>
                      <a:pt x="157" y="164"/>
                      <a:pt x="130" y="154"/>
                      <a:pt x="107" y="150"/>
                    </a:cubicBezTo>
                    <a:cubicBezTo>
                      <a:pt x="53" y="140"/>
                      <a:pt x="7" y="148"/>
                      <a:pt x="6" y="157"/>
                    </a:cubicBezTo>
                    <a:cubicBezTo>
                      <a:pt x="0" y="197"/>
                      <a:pt x="179" y="208"/>
                      <a:pt x="199" y="192"/>
                    </a:cubicBezTo>
                    <a:cubicBezTo>
                      <a:pt x="200" y="193"/>
                      <a:pt x="202" y="193"/>
                      <a:pt x="203" y="192"/>
                    </a:cubicBezTo>
                    <a:cubicBezTo>
                      <a:pt x="204" y="192"/>
                      <a:pt x="205" y="191"/>
                      <a:pt x="205" y="189"/>
                    </a:cubicBezTo>
                    <a:cubicBezTo>
                      <a:pt x="218" y="182"/>
                      <a:pt x="249" y="146"/>
                      <a:pt x="267" y="113"/>
                    </a:cubicBezTo>
                    <a:cubicBezTo>
                      <a:pt x="292" y="65"/>
                      <a:pt x="299" y="19"/>
                      <a:pt x="291" y="15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</a:endParaRPr>
              </a:p>
            </p:txBody>
          </p:sp>
        </p:grpSp>
        <p:sp>
          <p:nvSpPr>
            <p:cNvPr id="39" name="橢圓​​ 30"/>
            <p:cNvSpPr>
              <a:spLocks noChangeArrowheads="1"/>
            </p:cNvSpPr>
            <p:nvPr userDrawn="1"/>
          </p:nvSpPr>
          <p:spPr bwMode="gray">
            <a:xfrm flipH="1">
              <a:off x="822178" y="5832156"/>
              <a:ext cx="82550" cy="69850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 userDrawn="1"/>
          </p:nvSpPr>
          <p:spPr bwMode="gray">
            <a:xfrm flipH="1">
              <a:off x="125840" y="3663574"/>
              <a:ext cx="519113" cy="444500"/>
            </a:xfrm>
            <a:custGeom>
              <a:avLst/>
              <a:gdLst>
                <a:gd name="T0" fmla="*/ 174 w 211"/>
                <a:gd name="T1" fmla="*/ 17 h 182"/>
                <a:gd name="T2" fmla="*/ 92 w 211"/>
                <a:gd name="T3" fmla="*/ 159 h 182"/>
                <a:gd name="T4" fmla="*/ 1 w 211"/>
                <a:gd name="T5" fmla="*/ 83 h 182"/>
                <a:gd name="T6" fmla="*/ 89 w 211"/>
                <a:gd name="T7" fmla="*/ 169 h 182"/>
                <a:gd name="T8" fmla="*/ 174 w 211"/>
                <a:gd name="T9" fmla="*/ 17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174" y="17"/>
                  </a:moveTo>
                  <a:cubicBezTo>
                    <a:pt x="146" y="0"/>
                    <a:pt x="104" y="130"/>
                    <a:pt x="92" y="159"/>
                  </a:cubicBezTo>
                  <a:cubicBezTo>
                    <a:pt x="81" y="131"/>
                    <a:pt x="0" y="55"/>
                    <a:pt x="1" y="83"/>
                  </a:cubicBezTo>
                  <a:cubicBezTo>
                    <a:pt x="1" y="115"/>
                    <a:pt x="59" y="178"/>
                    <a:pt x="89" y="169"/>
                  </a:cubicBezTo>
                  <a:cubicBezTo>
                    <a:pt x="92" y="182"/>
                    <a:pt x="211" y="39"/>
                    <a:pt x="174" y="1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 userDrawn="1"/>
          </p:nvSpPr>
          <p:spPr bwMode="gray">
            <a:xfrm flipH="1">
              <a:off x="725487" y="6030892"/>
              <a:ext cx="201613" cy="536575"/>
            </a:xfrm>
            <a:custGeom>
              <a:avLst/>
              <a:gdLst>
                <a:gd name="T0" fmla="*/ 35 w 82"/>
                <a:gd name="T1" fmla="*/ 3 h 219"/>
                <a:gd name="T2" fmla="*/ 24 w 82"/>
                <a:gd name="T3" fmla="*/ 171 h 219"/>
                <a:gd name="T4" fmla="*/ 35 w 82"/>
                <a:gd name="T5" fmla="*/ 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2" h="219">
                  <a:moveTo>
                    <a:pt x="35" y="3"/>
                  </a:moveTo>
                  <a:cubicBezTo>
                    <a:pt x="0" y="0"/>
                    <a:pt x="23" y="150"/>
                    <a:pt x="24" y="171"/>
                  </a:cubicBezTo>
                  <a:cubicBezTo>
                    <a:pt x="25" y="219"/>
                    <a:pt x="82" y="7"/>
                    <a:pt x="35" y="3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 userDrawn="1"/>
          </p:nvSpPr>
          <p:spPr bwMode="gray">
            <a:xfrm flipH="1">
              <a:off x="675480" y="6365050"/>
              <a:ext cx="188913" cy="112712"/>
            </a:xfrm>
            <a:custGeom>
              <a:avLst/>
              <a:gdLst>
                <a:gd name="T0" fmla="*/ 73 w 77"/>
                <a:gd name="T1" fmla="*/ 6 h 46"/>
                <a:gd name="T2" fmla="*/ 0 w 77"/>
                <a:gd name="T3" fmla="*/ 46 h 46"/>
                <a:gd name="T4" fmla="*/ 73 w 77"/>
                <a:gd name="T5" fmla="*/ 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" h="46">
                  <a:moveTo>
                    <a:pt x="73" y="6"/>
                  </a:moveTo>
                  <a:cubicBezTo>
                    <a:pt x="72" y="0"/>
                    <a:pt x="45" y="1"/>
                    <a:pt x="0" y="46"/>
                  </a:cubicBezTo>
                  <a:cubicBezTo>
                    <a:pt x="24" y="43"/>
                    <a:pt x="77" y="29"/>
                    <a:pt x="73" y="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43" name="手繪多邊形 38"/>
            <p:cNvSpPr>
              <a:spLocks/>
            </p:cNvSpPr>
            <p:nvPr userDrawn="1"/>
          </p:nvSpPr>
          <p:spPr bwMode="gray">
            <a:xfrm flipH="1">
              <a:off x="444500" y="3063875"/>
              <a:ext cx="168275" cy="177800"/>
            </a:xfrm>
            <a:custGeom>
              <a:avLst/>
              <a:gdLst>
                <a:gd name="T0" fmla="*/ 8 w 68"/>
                <a:gd name="T1" fmla="*/ 25 h 73"/>
                <a:gd name="T2" fmla="*/ 21 w 68"/>
                <a:gd name="T3" fmla="*/ 67 h 73"/>
                <a:gd name="T4" fmla="*/ 61 w 68"/>
                <a:gd name="T5" fmla="*/ 48 h 73"/>
                <a:gd name="T6" fmla="*/ 48 w 68"/>
                <a:gd name="T7" fmla="*/ 6 h 73"/>
                <a:gd name="T8" fmla="*/ 8 w 68"/>
                <a:gd name="T9" fmla="*/ 25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73">
                  <a:moveTo>
                    <a:pt x="8" y="25"/>
                  </a:moveTo>
                  <a:cubicBezTo>
                    <a:pt x="0" y="41"/>
                    <a:pt x="6" y="60"/>
                    <a:pt x="21" y="67"/>
                  </a:cubicBezTo>
                  <a:cubicBezTo>
                    <a:pt x="36" y="73"/>
                    <a:pt x="53" y="65"/>
                    <a:pt x="61" y="48"/>
                  </a:cubicBezTo>
                  <a:cubicBezTo>
                    <a:pt x="68" y="32"/>
                    <a:pt x="63" y="13"/>
                    <a:pt x="48" y="6"/>
                  </a:cubicBezTo>
                  <a:cubicBezTo>
                    <a:pt x="33" y="0"/>
                    <a:pt x="15" y="8"/>
                    <a:pt x="8" y="25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44" name="手繪多邊形 39"/>
            <p:cNvSpPr>
              <a:spLocks/>
            </p:cNvSpPr>
            <p:nvPr userDrawn="1"/>
          </p:nvSpPr>
          <p:spPr bwMode="gray">
            <a:xfrm flipH="1">
              <a:off x="161925" y="5654675"/>
              <a:ext cx="357188" cy="257175"/>
            </a:xfrm>
            <a:custGeom>
              <a:avLst/>
              <a:gdLst>
                <a:gd name="T0" fmla="*/ 116 w 145"/>
                <a:gd name="T1" fmla="*/ 3 h 105"/>
                <a:gd name="T2" fmla="*/ 78 w 145"/>
                <a:gd name="T3" fmla="*/ 23 h 105"/>
                <a:gd name="T4" fmla="*/ 38 w 145"/>
                <a:gd name="T5" fmla="*/ 23 h 105"/>
                <a:gd name="T6" fmla="*/ 97 w 145"/>
                <a:gd name="T7" fmla="*/ 99 h 105"/>
                <a:gd name="T8" fmla="*/ 139 w 145"/>
                <a:gd name="T9" fmla="*/ 56 h 105"/>
                <a:gd name="T10" fmla="*/ 116 w 145"/>
                <a:gd name="T11" fmla="*/ 3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5" h="105">
                  <a:moveTo>
                    <a:pt x="116" y="3"/>
                  </a:moveTo>
                  <a:cubicBezTo>
                    <a:pt x="96" y="0"/>
                    <a:pt x="84" y="9"/>
                    <a:pt x="78" y="23"/>
                  </a:cubicBezTo>
                  <a:cubicBezTo>
                    <a:pt x="62" y="15"/>
                    <a:pt x="45" y="16"/>
                    <a:pt x="38" y="23"/>
                  </a:cubicBezTo>
                  <a:cubicBezTo>
                    <a:pt x="0" y="62"/>
                    <a:pt x="69" y="105"/>
                    <a:pt x="97" y="99"/>
                  </a:cubicBezTo>
                  <a:cubicBezTo>
                    <a:pt x="109" y="100"/>
                    <a:pt x="134" y="76"/>
                    <a:pt x="139" y="56"/>
                  </a:cubicBezTo>
                  <a:cubicBezTo>
                    <a:pt x="145" y="29"/>
                    <a:pt x="129" y="5"/>
                    <a:pt x="116" y="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45" name="手繪多邊形 40"/>
            <p:cNvSpPr>
              <a:spLocks/>
            </p:cNvSpPr>
            <p:nvPr userDrawn="1"/>
          </p:nvSpPr>
          <p:spPr bwMode="gray">
            <a:xfrm flipH="1">
              <a:off x="111125" y="5670550"/>
              <a:ext cx="412750" cy="247650"/>
            </a:xfrm>
            <a:custGeom>
              <a:avLst/>
              <a:gdLst>
                <a:gd name="T0" fmla="*/ 164 w 168"/>
                <a:gd name="T1" fmla="*/ 24 h 101"/>
                <a:gd name="T2" fmla="*/ 101 w 168"/>
                <a:gd name="T3" fmla="*/ 80 h 101"/>
                <a:gd name="T4" fmla="*/ 98 w 168"/>
                <a:gd name="T5" fmla="*/ 46 h 101"/>
                <a:gd name="T6" fmla="*/ 76 w 168"/>
                <a:gd name="T7" fmla="*/ 1 h 101"/>
                <a:gd name="T8" fmla="*/ 88 w 168"/>
                <a:gd name="T9" fmla="*/ 83 h 101"/>
                <a:gd name="T10" fmla="*/ 58 w 168"/>
                <a:gd name="T11" fmla="*/ 63 h 101"/>
                <a:gd name="T12" fmla="*/ 9 w 168"/>
                <a:gd name="T13" fmla="*/ 52 h 101"/>
                <a:gd name="T14" fmla="*/ 96 w 168"/>
                <a:gd name="T15" fmla="*/ 96 h 101"/>
                <a:gd name="T16" fmla="*/ 98 w 168"/>
                <a:gd name="T17" fmla="*/ 96 h 101"/>
                <a:gd name="T18" fmla="*/ 99 w 168"/>
                <a:gd name="T19" fmla="*/ 95 h 101"/>
                <a:gd name="T20" fmla="*/ 139 w 168"/>
                <a:gd name="T21" fmla="*/ 67 h 101"/>
                <a:gd name="T22" fmla="*/ 164 w 168"/>
                <a:gd name="T23" fmla="*/ 2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01">
                  <a:moveTo>
                    <a:pt x="164" y="24"/>
                  </a:moveTo>
                  <a:cubicBezTo>
                    <a:pt x="152" y="13"/>
                    <a:pt x="115" y="56"/>
                    <a:pt x="101" y="80"/>
                  </a:cubicBezTo>
                  <a:cubicBezTo>
                    <a:pt x="102" y="70"/>
                    <a:pt x="101" y="57"/>
                    <a:pt x="98" y="46"/>
                  </a:cubicBezTo>
                  <a:cubicBezTo>
                    <a:pt x="93" y="20"/>
                    <a:pt x="81" y="0"/>
                    <a:pt x="76" y="1"/>
                  </a:cubicBezTo>
                  <a:cubicBezTo>
                    <a:pt x="61" y="5"/>
                    <a:pt x="75" y="58"/>
                    <a:pt x="88" y="83"/>
                  </a:cubicBezTo>
                  <a:cubicBezTo>
                    <a:pt x="80" y="76"/>
                    <a:pt x="68" y="68"/>
                    <a:pt x="58" y="63"/>
                  </a:cubicBezTo>
                  <a:cubicBezTo>
                    <a:pt x="34" y="51"/>
                    <a:pt x="11" y="48"/>
                    <a:pt x="9" y="52"/>
                  </a:cubicBezTo>
                  <a:cubicBezTo>
                    <a:pt x="0" y="71"/>
                    <a:pt x="85" y="101"/>
                    <a:pt x="96" y="96"/>
                  </a:cubicBezTo>
                  <a:cubicBezTo>
                    <a:pt x="97" y="96"/>
                    <a:pt x="97" y="96"/>
                    <a:pt x="98" y="96"/>
                  </a:cubicBezTo>
                  <a:cubicBezTo>
                    <a:pt x="99" y="96"/>
                    <a:pt x="99" y="96"/>
                    <a:pt x="99" y="95"/>
                  </a:cubicBezTo>
                  <a:cubicBezTo>
                    <a:pt x="106" y="94"/>
                    <a:pt x="126" y="80"/>
                    <a:pt x="139" y="67"/>
                  </a:cubicBezTo>
                  <a:cubicBezTo>
                    <a:pt x="158" y="48"/>
                    <a:pt x="168" y="27"/>
                    <a:pt x="164" y="24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46" name="橢圓​​ 33"/>
            <p:cNvSpPr>
              <a:spLocks noChangeArrowheads="1"/>
            </p:cNvSpPr>
            <p:nvPr userDrawn="1"/>
          </p:nvSpPr>
          <p:spPr bwMode="gray">
            <a:xfrm flipH="1">
              <a:off x="546100" y="1807440"/>
              <a:ext cx="82550" cy="698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sp>
          <p:nvSpPr>
            <p:cNvPr id="47" name="手繪多邊形 18"/>
            <p:cNvSpPr>
              <a:spLocks/>
            </p:cNvSpPr>
            <p:nvPr userDrawn="1"/>
          </p:nvSpPr>
          <p:spPr bwMode="gray">
            <a:xfrm flipH="1">
              <a:off x="1088588" y="6153943"/>
              <a:ext cx="154425" cy="154425"/>
            </a:xfrm>
            <a:custGeom>
              <a:avLst/>
              <a:gdLst>
                <a:gd name="T0" fmla="*/ 129 w 129"/>
                <a:gd name="T1" fmla="*/ 75 h 130"/>
                <a:gd name="T2" fmla="*/ 119 w 129"/>
                <a:gd name="T3" fmla="*/ 64 h 130"/>
                <a:gd name="T4" fmla="*/ 128 w 129"/>
                <a:gd name="T5" fmla="*/ 53 h 130"/>
                <a:gd name="T6" fmla="*/ 103 w 129"/>
                <a:gd name="T7" fmla="*/ 45 h 130"/>
                <a:gd name="T8" fmla="*/ 111 w 129"/>
                <a:gd name="T9" fmla="*/ 20 h 130"/>
                <a:gd name="T10" fmla="*/ 93 w 129"/>
                <a:gd name="T11" fmla="*/ 23 h 130"/>
                <a:gd name="T12" fmla="*/ 88 w 129"/>
                <a:gd name="T13" fmla="*/ 5 h 130"/>
                <a:gd name="T14" fmla="*/ 72 w 129"/>
                <a:gd name="T15" fmla="*/ 16 h 130"/>
                <a:gd name="T16" fmla="*/ 61 w 129"/>
                <a:gd name="T17" fmla="*/ 1 h 130"/>
                <a:gd name="T18" fmla="*/ 51 w 129"/>
                <a:gd name="T19" fmla="*/ 15 h 130"/>
                <a:gd name="T20" fmla="*/ 36 w 129"/>
                <a:gd name="T21" fmla="*/ 7 h 130"/>
                <a:gd name="T22" fmla="*/ 33 w 129"/>
                <a:gd name="T23" fmla="*/ 28 h 130"/>
                <a:gd name="T24" fmla="*/ 13 w 129"/>
                <a:gd name="T25" fmla="*/ 26 h 130"/>
                <a:gd name="T26" fmla="*/ 21 w 129"/>
                <a:gd name="T27" fmla="*/ 47 h 130"/>
                <a:gd name="T28" fmla="*/ 0 w 129"/>
                <a:gd name="T29" fmla="*/ 56 h 130"/>
                <a:gd name="T30" fmla="*/ 10 w 129"/>
                <a:gd name="T31" fmla="*/ 67 h 130"/>
                <a:gd name="T32" fmla="*/ 1 w 129"/>
                <a:gd name="T33" fmla="*/ 78 h 130"/>
                <a:gd name="T34" fmla="*/ 26 w 129"/>
                <a:gd name="T35" fmla="*/ 86 h 130"/>
                <a:gd name="T36" fmla="*/ 18 w 129"/>
                <a:gd name="T37" fmla="*/ 111 h 130"/>
                <a:gd name="T38" fmla="*/ 36 w 129"/>
                <a:gd name="T39" fmla="*/ 108 h 130"/>
                <a:gd name="T40" fmla="*/ 41 w 129"/>
                <a:gd name="T41" fmla="*/ 126 h 130"/>
                <a:gd name="T42" fmla="*/ 57 w 129"/>
                <a:gd name="T43" fmla="*/ 115 h 130"/>
                <a:gd name="T44" fmla="*/ 69 w 129"/>
                <a:gd name="T45" fmla="*/ 130 h 130"/>
                <a:gd name="T46" fmla="*/ 78 w 129"/>
                <a:gd name="T47" fmla="*/ 116 h 130"/>
                <a:gd name="T48" fmla="*/ 93 w 129"/>
                <a:gd name="T49" fmla="*/ 124 h 130"/>
                <a:gd name="T50" fmla="*/ 96 w 129"/>
                <a:gd name="T51" fmla="*/ 103 h 130"/>
                <a:gd name="T52" fmla="*/ 116 w 129"/>
                <a:gd name="T53" fmla="*/ 104 h 130"/>
                <a:gd name="T54" fmla="*/ 108 w 129"/>
                <a:gd name="T55" fmla="*/ 84 h 130"/>
                <a:gd name="T56" fmla="*/ 129 w 129"/>
                <a:gd name="T57" fmla="*/ 75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29" h="130">
                  <a:moveTo>
                    <a:pt x="129" y="75"/>
                  </a:moveTo>
                  <a:cubicBezTo>
                    <a:pt x="129" y="71"/>
                    <a:pt x="126" y="68"/>
                    <a:pt x="119" y="64"/>
                  </a:cubicBezTo>
                  <a:cubicBezTo>
                    <a:pt x="126" y="60"/>
                    <a:pt x="129" y="56"/>
                    <a:pt x="128" y="53"/>
                  </a:cubicBezTo>
                  <a:cubicBezTo>
                    <a:pt x="127" y="48"/>
                    <a:pt x="118" y="45"/>
                    <a:pt x="103" y="45"/>
                  </a:cubicBezTo>
                  <a:cubicBezTo>
                    <a:pt x="111" y="33"/>
                    <a:pt x="114" y="23"/>
                    <a:pt x="111" y="20"/>
                  </a:cubicBezTo>
                  <a:cubicBezTo>
                    <a:pt x="108" y="17"/>
                    <a:pt x="101" y="18"/>
                    <a:pt x="93" y="23"/>
                  </a:cubicBezTo>
                  <a:cubicBezTo>
                    <a:pt x="93" y="13"/>
                    <a:pt x="92" y="6"/>
                    <a:pt x="88" y="5"/>
                  </a:cubicBezTo>
                  <a:cubicBezTo>
                    <a:pt x="84" y="3"/>
                    <a:pt x="79" y="8"/>
                    <a:pt x="72" y="16"/>
                  </a:cubicBezTo>
                  <a:cubicBezTo>
                    <a:pt x="69" y="6"/>
                    <a:pt x="65" y="0"/>
                    <a:pt x="61" y="1"/>
                  </a:cubicBezTo>
                  <a:cubicBezTo>
                    <a:pt x="57" y="1"/>
                    <a:pt x="53" y="6"/>
                    <a:pt x="51" y="15"/>
                  </a:cubicBezTo>
                  <a:cubicBezTo>
                    <a:pt x="45" y="8"/>
                    <a:pt x="39" y="5"/>
                    <a:pt x="36" y="7"/>
                  </a:cubicBezTo>
                  <a:cubicBezTo>
                    <a:pt x="32" y="9"/>
                    <a:pt x="31" y="17"/>
                    <a:pt x="33" y="28"/>
                  </a:cubicBezTo>
                  <a:cubicBezTo>
                    <a:pt x="23" y="24"/>
                    <a:pt x="16" y="23"/>
                    <a:pt x="13" y="26"/>
                  </a:cubicBezTo>
                  <a:cubicBezTo>
                    <a:pt x="10" y="30"/>
                    <a:pt x="13" y="38"/>
                    <a:pt x="21" y="47"/>
                  </a:cubicBezTo>
                  <a:cubicBezTo>
                    <a:pt x="9" y="48"/>
                    <a:pt x="1" y="51"/>
                    <a:pt x="0" y="56"/>
                  </a:cubicBezTo>
                  <a:cubicBezTo>
                    <a:pt x="0" y="59"/>
                    <a:pt x="3" y="63"/>
                    <a:pt x="10" y="67"/>
                  </a:cubicBezTo>
                  <a:cubicBezTo>
                    <a:pt x="4" y="70"/>
                    <a:pt x="0" y="74"/>
                    <a:pt x="1" y="78"/>
                  </a:cubicBezTo>
                  <a:cubicBezTo>
                    <a:pt x="2" y="83"/>
                    <a:pt x="11" y="85"/>
                    <a:pt x="26" y="86"/>
                  </a:cubicBezTo>
                  <a:cubicBezTo>
                    <a:pt x="18" y="98"/>
                    <a:pt x="15" y="107"/>
                    <a:pt x="18" y="111"/>
                  </a:cubicBezTo>
                  <a:cubicBezTo>
                    <a:pt x="21" y="114"/>
                    <a:pt x="28" y="112"/>
                    <a:pt x="36" y="108"/>
                  </a:cubicBezTo>
                  <a:cubicBezTo>
                    <a:pt x="36" y="118"/>
                    <a:pt x="37" y="124"/>
                    <a:pt x="41" y="126"/>
                  </a:cubicBezTo>
                  <a:cubicBezTo>
                    <a:pt x="45" y="127"/>
                    <a:pt x="51" y="123"/>
                    <a:pt x="57" y="115"/>
                  </a:cubicBezTo>
                  <a:cubicBezTo>
                    <a:pt x="60" y="125"/>
                    <a:pt x="64" y="130"/>
                    <a:pt x="69" y="130"/>
                  </a:cubicBezTo>
                  <a:cubicBezTo>
                    <a:pt x="72" y="130"/>
                    <a:pt x="76" y="124"/>
                    <a:pt x="78" y="116"/>
                  </a:cubicBezTo>
                  <a:cubicBezTo>
                    <a:pt x="84" y="122"/>
                    <a:pt x="90" y="125"/>
                    <a:pt x="93" y="124"/>
                  </a:cubicBezTo>
                  <a:cubicBezTo>
                    <a:pt x="97" y="122"/>
                    <a:pt x="98" y="114"/>
                    <a:pt x="96" y="103"/>
                  </a:cubicBezTo>
                  <a:cubicBezTo>
                    <a:pt x="106" y="107"/>
                    <a:pt x="114" y="108"/>
                    <a:pt x="116" y="104"/>
                  </a:cubicBezTo>
                  <a:cubicBezTo>
                    <a:pt x="119" y="101"/>
                    <a:pt x="116" y="93"/>
                    <a:pt x="108" y="84"/>
                  </a:cubicBezTo>
                  <a:cubicBezTo>
                    <a:pt x="120" y="82"/>
                    <a:pt x="128" y="79"/>
                    <a:pt x="129" y="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</a:endParaRPr>
            </a:p>
          </p:txBody>
        </p:sp>
        <p:grpSp>
          <p:nvGrpSpPr>
            <p:cNvPr id="48" name="群組 47"/>
            <p:cNvGrpSpPr/>
            <p:nvPr userDrawn="1"/>
          </p:nvGrpSpPr>
          <p:grpSpPr bwMode="gray">
            <a:xfrm>
              <a:off x="603252" y="4833897"/>
              <a:ext cx="607348" cy="609642"/>
              <a:chOff x="2051052" y="5522596"/>
              <a:chExt cx="892175" cy="895542"/>
            </a:xfrm>
          </p:grpSpPr>
          <p:sp>
            <p:nvSpPr>
              <p:cNvPr id="55" name="手繪多邊形 5"/>
              <p:cNvSpPr>
                <a:spLocks/>
              </p:cNvSpPr>
              <p:nvPr userDrawn="1"/>
            </p:nvSpPr>
            <p:spPr bwMode="gray">
              <a:xfrm flipH="1">
                <a:off x="2411413" y="6283770"/>
                <a:ext cx="6350" cy="12700"/>
              </a:xfrm>
              <a:custGeom>
                <a:avLst/>
                <a:gdLst>
                  <a:gd name="T0" fmla="*/ 4 w 4"/>
                  <a:gd name="T1" fmla="*/ 8 h 8"/>
                  <a:gd name="T2" fmla="*/ 0 w 4"/>
                  <a:gd name="T3" fmla="*/ 0 h 8"/>
                  <a:gd name="T4" fmla="*/ 4 w 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" h="8">
                    <a:moveTo>
                      <a:pt x="4" y="8"/>
                    </a:moveTo>
                    <a:lnTo>
                      <a:pt x="0" y="0"/>
                    </a:lnTo>
                    <a:lnTo>
                      <a:pt x="4" y="8"/>
                    </a:lnTo>
                    <a:close/>
                  </a:path>
                </a:pathLst>
              </a:custGeom>
              <a:solidFill>
                <a:srgbClr val="00A9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6" name="線條 6"/>
              <p:cNvSpPr>
                <a:spLocks noChangeShapeType="1"/>
              </p:cNvSpPr>
              <p:nvPr userDrawn="1"/>
            </p:nvSpPr>
            <p:spPr bwMode="gray">
              <a:xfrm flipV="1">
                <a:off x="2411413" y="6283770"/>
                <a:ext cx="6350" cy="12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7" name="手繪多邊形 32"/>
              <p:cNvSpPr>
                <a:spLocks/>
              </p:cNvSpPr>
              <p:nvPr userDrawn="1"/>
            </p:nvSpPr>
            <p:spPr bwMode="gray">
              <a:xfrm flipH="1">
                <a:off x="2051052" y="5522596"/>
                <a:ext cx="892175" cy="895542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8" name="手繪多邊形 33"/>
              <p:cNvSpPr>
                <a:spLocks/>
              </p:cNvSpPr>
              <p:nvPr userDrawn="1"/>
            </p:nvSpPr>
            <p:spPr bwMode="gray">
              <a:xfrm flipH="1">
                <a:off x="2216501" y="5688259"/>
                <a:ext cx="561276" cy="564216"/>
              </a:xfrm>
              <a:custGeom>
                <a:avLst/>
                <a:gdLst>
                  <a:gd name="T0" fmla="*/ 93 w 95"/>
                  <a:gd name="T1" fmla="*/ 45 h 95"/>
                  <a:gd name="T2" fmla="*/ 92 w 95"/>
                  <a:gd name="T3" fmla="*/ 32 h 95"/>
                  <a:gd name="T4" fmla="*/ 75 w 95"/>
                  <a:gd name="T5" fmla="*/ 17 h 95"/>
                  <a:gd name="T6" fmla="*/ 58 w 95"/>
                  <a:gd name="T7" fmla="*/ 1 h 95"/>
                  <a:gd name="T8" fmla="*/ 45 w 95"/>
                  <a:gd name="T9" fmla="*/ 2 h 95"/>
                  <a:gd name="T10" fmla="*/ 32 w 95"/>
                  <a:gd name="T11" fmla="*/ 3 h 95"/>
                  <a:gd name="T12" fmla="*/ 16 w 95"/>
                  <a:gd name="T13" fmla="*/ 20 h 95"/>
                  <a:gd name="T14" fmla="*/ 1 w 95"/>
                  <a:gd name="T15" fmla="*/ 37 h 95"/>
                  <a:gd name="T16" fmla="*/ 2 w 95"/>
                  <a:gd name="T17" fmla="*/ 50 h 95"/>
                  <a:gd name="T18" fmla="*/ 2 w 95"/>
                  <a:gd name="T19" fmla="*/ 63 h 95"/>
                  <a:gd name="T20" fmla="*/ 19 w 95"/>
                  <a:gd name="T21" fmla="*/ 79 h 95"/>
                  <a:gd name="T22" fmla="*/ 36 w 95"/>
                  <a:gd name="T23" fmla="*/ 94 h 95"/>
                  <a:gd name="T24" fmla="*/ 50 w 95"/>
                  <a:gd name="T25" fmla="*/ 93 h 95"/>
                  <a:gd name="T26" fmla="*/ 63 w 95"/>
                  <a:gd name="T27" fmla="*/ 93 h 95"/>
                  <a:gd name="T28" fmla="*/ 78 w 95"/>
                  <a:gd name="T29" fmla="*/ 76 h 95"/>
                  <a:gd name="T30" fmla="*/ 94 w 95"/>
                  <a:gd name="T31" fmla="*/ 59 h 95"/>
                  <a:gd name="T32" fmla="*/ 93 w 95"/>
                  <a:gd name="T33" fmla="*/ 4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5" h="95">
                    <a:moveTo>
                      <a:pt x="93" y="45"/>
                    </a:moveTo>
                    <a:cubicBezTo>
                      <a:pt x="94" y="41"/>
                      <a:pt x="94" y="36"/>
                      <a:pt x="92" y="32"/>
                    </a:cubicBezTo>
                    <a:cubicBezTo>
                      <a:pt x="90" y="25"/>
                      <a:pt x="83" y="20"/>
                      <a:pt x="75" y="17"/>
                    </a:cubicBezTo>
                    <a:cubicBezTo>
                      <a:pt x="71" y="9"/>
                      <a:pt x="66" y="3"/>
                      <a:pt x="58" y="1"/>
                    </a:cubicBezTo>
                    <a:cubicBezTo>
                      <a:pt x="54" y="0"/>
                      <a:pt x="49" y="1"/>
                      <a:pt x="45" y="2"/>
                    </a:cubicBezTo>
                    <a:cubicBezTo>
                      <a:pt x="40" y="1"/>
                      <a:pt x="36" y="1"/>
                      <a:pt x="32" y="3"/>
                    </a:cubicBezTo>
                    <a:cubicBezTo>
                      <a:pt x="24" y="5"/>
                      <a:pt x="19" y="11"/>
                      <a:pt x="16" y="20"/>
                    </a:cubicBezTo>
                    <a:cubicBezTo>
                      <a:pt x="8" y="24"/>
                      <a:pt x="3" y="29"/>
                      <a:pt x="1" y="37"/>
                    </a:cubicBezTo>
                    <a:cubicBezTo>
                      <a:pt x="0" y="41"/>
                      <a:pt x="0" y="46"/>
                      <a:pt x="2" y="50"/>
                    </a:cubicBezTo>
                    <a:cubicBezTo>
                      <a:pt x="1" y="55"/>
                      <a:pt x="1" y="59"/>
                      <a:pt x="2" y="63"/>
                    </a:cubicBezTo>
                    <a:cubicBezTo>
                      <a:pt x="5" y="71"/>
                      <a:pt x="11" y="76"/>
                      <a:pt x="19" y="79"/>
                    </a:cubicBezTo>
                    <a:cubicBezTo>
                      <a:pt x="23" y="87"/>
                      <a:pt x="29" y="92"/>
                      <a:pt x="36" y="94"/>
                    </a:cubicBezTo>
                    <a:cubicBezTo>
                      <a:pt x="41" y="95"/>
                      <a:pt x="45" y="95"/>
                      <a:pt x="50" y="93"/>
                    </a:cubicBezTo>
                    <a:cubicBezTo>
                      <a:pt x="54" y="94"/>
                      <a:pt x="59" y="94"/>
                      <a:pt x="63" y="93"/>
                    </a:cubicBezTo>
                    <a:cubicBezTo>
                      <a:pt x="70" y="90"/>
                      <a:pt x="75" y="84"/>
                      <a:pt x="78" y="76"/>
                    </a:cubicBezTo>
                    <a:cubicBezTo>
                      <a:pt x="86" y="72"/>
                      <a:pt x="92" y="66"/>
                      <a:pt x="94" y="59"/>
                    </a:cubicBezTo>
                    <a:cubicBezTo>
                      <a:pt x="95" y="54"/>
                      <a:pt x="94" y="50"/>
                      <a:pt x="93" y="45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9" name="手繪多邊形 32"/>
              <p:cNvSpPr>
                <a:spLocks/>
              </p:cNvSpPr>
              <p:nvPr userDrawn="1"/>
            </p:nvSpPr>
            <p:spPr bwMode="gray">
              <a:xfrm flipH="1">
                <a:off x="2304860" y="5777362"/>
                <a:ext cx="384558" cy="386010"/>
              </a:xfrm>
              <a:custGeom>
                <a:avLst/>
                <a:gdLst>
                  <a:gd name="T0" fmla="*/ 242 w 264"/>
                  <a:gd name="T1" fmla="*/ 157 h 264"/>
                  <a:gd name="T2" fmla="*/ 259 w 264"/>
                  <a:gd name="T3" fmla="*/ 128 h 264"/>
                  <a:gd name="T4" fmla="*/ 238 w 264"/>
                  <a:gd name="T5" fmla="*/ 66 h 264"/>
                  <a:gd name="T6" fmla="*/ 192 w 264"/>
                  <a:gd name="T7" fmla="*/ 20 h 264"/>
                  <a:gd name="T8" fmla="*/ 158 w 264"/>
                  <a:gd name="T9" fmla="*/ 23 h 264"/>
                  <a:gd name="T10" fmla="*/ 157 w 264"/>
                  <a:gd name="T11" fmla="*/ 23 h 264"/>
                  <a:gd name="T12" fmla="*/ 156 w 264"/>
                  <a:gd name="T13" fmla="*/ 23 h 264"/>
                  <a:gd name="T14" fmla="*/ 128 w 264"/>
                  <a:gd name="T15" fmla="*/ 5 h 264"/>
                  <a:gd name="T16" fmla="*/ 66 w 264"/>
                  <a:gd name="T17" fmla="*/ 26 h 264"/>
                  <a:gd name="T18" fmla="*/ 20 w 264"/>
                  <a:gd name="T19" fmla="*/ 72 h 264"/>
                  <a:gd name="T20" fmla="*/ 23 w 264"/>
                  <a:gd name="T21" fmla="*/ 106 h 264"/>
                  <a:gd name="T22" fmla="*/ 23 w 264"/>
                  <a:gd name="T23" fmla="*/ 107 h 264"/>
                  <a:gd name="T24" fmla="*/ 22 w 264"/>
                  <a:gd name="T25" fmla="*/ 108 h 264"/>
                  <a:gd name="T26" fmla="*/ 5 w 264"/>
                  <a:gd name="T27" fmla="*/ 136 h 264"/>
                  <a:gd name="T28" fmla="*/ 26 w 264"/>
                  <a:gd name="T29" fmla="*/ 198 h 264"/>
                  <a:gd name="T30" fmla="*/ 72 w 264"/>
                  <a:gd name="T31" fmla="*/ 244 h 264"/>
                  <a:gd name="T32" fmla="*/ 106 w 264"/>
                  <a:gd name="T33" fmla="*/ 241 h 264"/>
                  <a:gd name="T34" fmla="*/ 107 w 264"/>
                  <a:gd name="T35" fmla="*/ 242 h 264"/>
                  <a:gd name="T36" fmla="*/ 108 w 264"/>
                  <a:gd name="T37" fmla="*/ 242 h 264"/>
                  <a:gd name="T38" fmla="*/ 136 w 264"/>
                  <a:gd name="T39" fmla="*/ 259 h 264"/>
                  <a:gd name="T40" fmla="*/ 198 w 264"/>
                  <a:gd name="T41" fmla="*/ 238 h 264"/>
                  <a:gd name="T42" fmla="*/ 244 w 264"/>
                  <a:gd name="T43" fmla="*/ 192 h 264"/>
                  <a:gd name="T44" fmla="*/ 241 w 264"/>
                  <a:gd name="T45" fmla="*/ 159 h 264"/>
                  <a:gd name="T46" fmla="*/ 241 w 264"/>
                  <a:gd name="T47" fmla="*/ 158 h 264"/>
                  <a:gd name="T48" fmla="*/ 242 w 264"/>
                  <a:gd name="T49" fmla="*/ 157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64" h="264">
                    <a:moveTo>
                      <a:pt x="242" y="157"/>
                    </a:moveTo>
                    <a:cubicBezTo>
                      <a:pt x="250" y="149"/>
                      <a:pt x="256" y="139"/>
                      <a:pt x="259" y="128"/>
                    </a:cubicBezTo>
                    <a:cubicBezTo>
                      <a:pt x="264" y="107"/>
                      <a:pt x="255" y="85"/>
                      <a:pt x="238" y="66"/>
                    </a:cubicBezTo>
                    <a:cubicBezTo>
                      <a:pt x="229" y="42"/>
                      <a:pt x="213" y="25"/>
                      <a:pt x="192" y="20"/>
                    </a:cubicBezTo>
                    <a:cubicBezTo>
                      <a:pt x="181" y="18"/>
                      <a:pt x="170" y="19"/>
                      <a:pt x="158" y="23"/>
                    </a:cubicBezTo>
                    <a:cubicBezTo>
                      <a:pt x="157" y="23"/>
                      <a:pt x="157" y="23"/>
                      <a:pt x="157" y="23"/>
                    </a:cubicBezTo>
                    <a:cubicBezTo>
                      <a:pt x="156" y="23"/>
                      <a:pt x="156" y="23"/>
                      <a:pt x="156" y="23"/>
                    </a:cubicBezTo>
                    <a:cubicBezTo>
                      <a:pt x="148" y="14"/>
                      <a:pt x="139" y="8"/>
                      <a:pt x="128" y="5"/>
                    </a:cubicBezTo>
                    <a:cubicBezTo>
                      <a:pt x="107" y="0"/>
                      <a:pt x="85" y="9"/>
                      <a:pt x="66" y="26"/>
                    </a:cubicBezTo>
                    <a:cubicBezTo>
                      <a:pt x="42" y="35"/>
                      <a:pt x="25" y="51"/>
                      <a:pt x="20" y="72"/>
                    </a:cubicBezTo>
                    <a:cubicBezTo>
                      <a:pt x="17" y="83"/>
                      <a:pt x="19" y="95"/>
                      <a:pt x="23" y="106"/>
                    </a:cubicBezTo>
                    <a:cubicBezTo>
                      <a:pt x="23" y="107"/>
                      <a:pt x="23" y="107"/>
                      <a:pt x="23" y="107"/>
                    </a:cubicBezTo>
                    <a:cubicBezTo>
                      <a:pt x="22" y="108"/>
                      <a:pt x="22" y="108"/>
                      <a:pt x="22" y="108"/>
                    </a:cubicBezTo>
                    <a:cubicBezTo>
                      <a:pt x="14" y="116"/>
                      <a:pt x="8" y="125"/>
                      <a:pt x="5" y="136"/>
                    </a:cubicBezTo>
                    <a:cubicBezTo>
                      <a:pt x="0" y="157"/>
                      <a:pt x="9" y="179"/>
                      <a:pt x="26" y="198"/>
                    </a:cubicBezTo>
                    <a:cubicBezTo>
                      <a:pt x="35" y="222"/>
                      <a:pt x="51" y="239"/>
                      <a:pt x="72" y="244"/>
                    </a:cubicBezTo>
                    <a:cubicBezTo>
                      <a:pt x="83" y="247"/>
                      <a:pt x="94" y="246"/>
                      <a:pt x="106" y="241"/>
                    </a:cubicBezTo>
                    <a:cubicBezTo>
                      <a:pt x="107" y="242"/>
                      <a:pt x="107" y="242"/>
                      <a:pt x="107" y="242"/>
                    </a:cubicBezTo>
                    <a:cubicBezTo>
                      <a:pt x="108" y="242"/>
                      <a:pt x="108" y="242"/>
                      <a:pt x="108" y="242"/>
                    </a:cubicBezTo>
                    <a:cubicBezTo>
                      <a:pt x="116" y="250"/>
                      <a:pt x="125" y="257"/>
                      <a:pt x="136" y="259"/>
                    </a:cubicBezTo>
                    <a:cubicBezTo>
                      <a:pt x="157" y="264"/>
                      <a:pt x="179" y="256"/>
                      <a:pt x="198" y="238"/>
                    </a:cubicBezTo>
                    <a:cubicBezTo>
                      <a:pt x="222" y="229"/>
                      <a:pt x="239" y="213"/>
                      <a:pt x="244" y="192"/>
                    </a:cubicBezTo>
                    <a:cubicBezTo>
                      <a:pt x="247" y="181"/>
                      <a:pt x="245" y="170"/>
                      <a:pt x="241" y="159"/>
                    </a:cubicBezTo>
                    <a:cubicBezTo>
                      <a:pt x="241" y="158"/>
                      <a:pt x="241" y="158"/>
                      <a:pt x="241" y="158"/>
                    </a:cubicBezTo>
                    <a:lnTo>
                      <a:pt x="242" y="157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60" name="橢圓​​ 54"/>
              <p:cNvSpPr/>
              <p:nvPr userDrawn="1"/>
            </p:nvSpPr>
            <p:spPr bwMode="gray">
              <a:xfrm>
                <a:off x="2420939" y="5894167"/>
                <a:ext cx="152400" cy="152400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zh-TW" altLang="en-US" dirty="0">
                  <a:latin typeface="細明體" panose="02020509000000000000" pitchFamily="49" charset="-120"/>
                </a:endParaRPr>
              </a:p>
            </p:txBody>
          </p:sp>
        </p:grpSp>
        <p:grpSp>
          <p:nvGrpSpPr>
            <p:cNvPr id="49" name="群組 48"/>
            <p:cNvGrpSpPr/>
            <p:nvPr userDrawn="1"/>
          </p:nvGrpSpPr>
          <p:grpSpPr bwMode="gray">
            <a:xfrm rot="19876682">
              <a:off x="80098" y="1916305"/>
              <a:ext cx="878030" cy="874332"/>
              <a:chOff x="4277517" y="3752400"/>
              <a:chExt cx="1154448" cy="1149586"/>
            </a:xfrm>
          </p:grpSpPr>
          <p:sp>
            <p:nvSpPr>
              <p:cNvPr id="50" name="手繪多邊形 49"/>
              <p:cNvSpPr>
                <a:spLocks/>
              </p:cNvSpPr>
              <p:nvPr userDrawn="1"/>
            </p:nvSpPr>
            <p:spPr bwMode="gray">
              <a:xfrm rot="21259688" flipH="1">
                <a:off x="4277517" y="3752400"/>
                <a:ext cx="1154448" cy="1149586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1" name="手繪多邊形 35"/>
              <p:cNvSpPr>
                <a:spLocks/>
              </p:cNvSpPr>
              <p:nvPr userDrawn="1"/>
            </p:nvSpPr>
            <p:spPr bwMode="gray">
              <a:xfrm rot="18790958" flipH="1">
                <a:off x="4338999" y="3813623"/>
                <a:ext cx="1031484" cy="1027140"/>
              </a:xfrm>
              <a:custGeom>
                <a:avLst/>
                <a:gdLst>
                  <a:gd name="T0" fmla="*/ 272 w 355"/>
                  <a:gd name="T1" fmla="*/ 16 h 352"/>
                  <a:gd name="T2" fmla="*/ 178 w 355"/>
                  <a:gd name="T3" fmla="*/ 41 h 352"/>
                  <a:gd name="T4" fmla="*/ 137 w 355"/>
                  <a:gd name="T5" fmla="*/ 36 h 352"/>
                  <a:gd name="T6" fmla="*/ 66 w 355"/>
                  <a:gd name="T7" fmla="*/ 51 h 352"/>
                  <a:gd name="T8" fmla="*/ 62 w 355"/>
                  <a:gd name="T9" fmla="*/ 142 h 352"/>
                  <a:gd name="T10" fmla="*/ 32 w 355"/>
                  <a:gd name="T11" fmla="*/ 251 h 352"/>
                  <a:gd name="T12" fmla="*/ 129 w 355"/>
                  <a:gd name="T13" fmla="*/ 291 h 352"/>
                  <a:gd name="T14" fmla="*/ 226 w 355"/>
                  <a:gd name="T15" fmla="*/ 350 h 352"/>
                  <a:gd name="T16" fmla="*/ 291 w 355"/>
                  <a:gd name="T17" fmla="*/ 262 h 352"/>
                  <a:gd name="T18" fmla="*/ 352 w 355"/>
                  <a:gd name="T19" fmla="*/ 207 h 352"/>
                  <a:gd name="T20" fmla="*/ 317 w 355"/>
                  <a:gd name="T21" fmla="*/ 117 h 352"/>
                  <a:gd name="T22" fmla="*/ 272 w 355"/>
                  <a:gd name="T23" fmla="*/ 16 h 3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55" h="352">
                    <a:moveTo>
                      <a:pt x="272" y="16"/>
                    </a:moveTo>
                    <a:cubicBezTo>
                      <a:pt x="230" y="0"/>
                      <a:pt x="208" y="40"/>
                      <a:pt x="178" y="41"/>
                    </a:cubicBezTo>
                    <a:cubicBezTo>
                      <a:pt x="163" y="42"/>
                      <a:pt x="150" y="39"/>
                      <a:pt x="137" y="36"/>
                    </a:cubicBezTo>
                    <a:cubicBezTo>
                      <a:pt x="110" y="30"/>
                      <a:pt x="86" y="24"/>
                      <a:pt x="66" y="51"/>
                    </a:cubicBezTo>
                    <a:cubicBezTo>
                      <a:pt x="40" y="89"/>
                      <a:pt x="77" y="121"/>
                      <a:pt x="62" y="142"/>
                    </a:cubicBezTo>
                    <a:cubicBezTo>
                      <a:pt x="47" y="163"/>
                      <a:pt x="0" y="212"/>
                      <a:pt x="32" y="251"/>
                    </a:cubicBezTo>
                    <a:cubicBezTo>
                      <a:pt x="63" y="289"/>
                      <a:pt x="102" y="274"/>
                      <a:pt x="129" y="291"/>
                    </a:cubicBezTo>
                    <a:cubicBezTo>
                      <a:pt x="156" y="308"/>
                      <a:pt x="180" y="352"/>
                      <a:pt x="226" y="350"/>
                    </a:cubicBezTo>
                    <a:cubicBezTo>
                      <a:pt x="269" y="348"/>
                      <a:pt x="253" y="270"/>
                      <a:pt x="291" y="262"/>
                    </a:cubicBezTo>
                    <a:cubicBezTo>
                      <a:pt x="321" y="255"/>
                      <a:pt x="349" y="233"/>
                      <a:pt x="352" y="207"/>
                    </a:cubicBezTo>
                    <a:cubicBezTo>
                      <a:pt x="355" y="182"/>
                      <a:pt x="322" y="150"/>
                      <a:pt x="317" y="117"/>
                    </a:cubicBezTo>
                    <a:cubicBezTo>
                      <a:pt x="314" y="94"/>
                      <a:pt x="301" y="27"/>
                      <a:pt x="272" y="16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20000"/>
                      <a:lumOff val="80000"/>
                    </a:schemeClr>
                  </a:gs>
                  <a:gs pos="46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2" name="手繪多邊形 41"/>
              <p:cNvSpPr>
                <a:spLocks/>
              </p:cNvSpPr>
              <p:nvPr userDrawn="1"/>
            </p:nvSpPr>
            <p:spPr bwMode="gray">
              <a:xfrm rot="756312" flipH="1">
                <a:off x="4402943" y="3855259"/>
                <a:ext cx="903597" cy="943869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accent1">
                  <a:lumMod val="20000"/>
                  <a:lumOff val="80000"/>
                  <a:alpha val="60000"/>
                </a:schemeClr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3" name="手繪多邊形 41"/>
              <p:cNvSpPr>
                <a:spLocks/>
              </p:cNvSpPr>
              <p:nvPr userDrawn="1"/>
            </p:nvSpPr>
            <p:spPr bwMode="gray">
              <a:xfrm rot="19656312" flipH="1">
                <a:off x="4620471" y="4082482"/>
                <a:ext cx="468541" cy="489422"/>
              </a:xfrm>
              <a:custGeom>
                <a:avLst/>
                <a:gdLst>
                  <a:gd name="T0" fmla="*/ 167 w 179"/>
                  <a:gd name="T1" fmla="*/ 33 h 186"/>
                  <a:gd name="T2" fmla="*/ 132 w 179"/>
                  <a:gd name="T3" fmla="*/ 35 h 186"/>
                  <a:gd name="T4" fmla="*/ 107 w 179"/>
                  <a:gd name="T5" fmla="*/ 41 h 186"/>
                  <a:gd name="T6" fmla="*/ 60 w 179"/>
                  <a:gd name="T7" fmla="*/ 7 h 186"/>
                  <a:gd name="T8" fmla="*/ 51 w 179"/>
                  <a:gd name="T9" fmla="*/ 63 h 186"/>
                  <a:gd name="T10" fmla="*/ 8 w 179"/>
                  <a:gd name="T11" fmla="*/ 100 h 186"/>
                  <a:gd name="T12" fmla="*/ 53 w 179"/>
                  <a:gd name="T13" fmla="*/ 132 h 186"/>
                  <a:gd name="T14" fmla="*/ 60 w 179"/>
                  <a:gd name="T15" fmla="*/ 176 h 186"/>
                  <a:gd name="T16" fmla="*/ 89 w 179"/>
                  <a:gd name="T17" fmla="*/ 160 h 186"/>
                  <a:gd name="T18" fmla="*/ 113 w 179"/>
                  <a:gd name="T19" fmla="*/ 141 h 186"/>
                  <a:gd name="T20" fmla="*/ 166 w 179"/>
                  <a:gd name="T21" fmla="*/ 143 h 186"/>
                  <a:gd name="T22" fmla="*/ 140 w 179"/>
                  <a:gd name="T23" fmla="*/ 94 h 186"/>
                  <a:gd name="T24" fmla="*/ 167 w 179"/>
                  <a:gd name="T25" fmla="*/ 3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79" h="186">
                    <a:moveTo>
                      <a:pt x="167" y="33"/>
                    </a:moveTo>
                    <a:cubicBezTo>
                      <a:pt x="157" y="24"/>
                      <a:pt x="144" y="29"/>
                      <a:pt x="132" y="35"/>
                    </a:cubicBezTo>
                    <a:cubicBezTo>
                      <a:pt x="122" y="39"/>
                      <a:pt x="113" y="44"/>
                      <a:pt x="107" y="41"/>
                    </a:cubicBezTo>
                    <a:cubicBezTo>
                      <a:pt x="84" y="33"/>
                      <a:pt x="85" y="0"/>
                      <a:pt x="60" y="7"/>
                    </a:cubicBezTo>
                    <a:cubicBezTo>
                      <a:pt x="34" y="14"/>
                      <a:pt x="63" y="56"/>
                      <a:pt x="51" y="63"/>
                    </a:cubicBezTo>
                    <a:cubicBezTo>
                      <a:pt x="40" y="70"/>
                      <a:pt x="0" y="74"/>
                      <a:pt x="8" y="100"/>
                    </a:cubicBezTo>
                    <a:cubicBezTo>
                      <a:pt x="15" y="125"/>
                      <a:pt x="43" y="119"/>
                      <a:pt x="53" y="132"/>
                    </a:cubicBezTo>
                    <a:cubicBezTo>
                      <a:pt x="62" y="146"/>
                      <a:pt x="46" y="158"/>
                      <a:pt x="60" y="176"/>
                    </a:cubicBezTo>
                    <a:cubicBezTo>
                      <a:pt x="68" y="186"/>
                      <a:pt x="78" y="173"/>
                      <a:pt x="89" y="160"/>
                    </a:cubicBezTo>
                    <a:cubicBezTo>
                      <a:pt x="98" y="148"/>
                      <a:pt x="106" y="136"/>
                      <a:pt x="113" y="141"/>
                    </a:cubicBezTo>
                    <a:cubicBezTo>
                      <a:pt x="127" y="150"/>
                      <a:pt x="159" y="154"/>
                      <a:pt x="166" y="143"/>
                    </a:cubicBezTo>
                    <a:cubicBezTo>
                      <a:pt x="173" y="131"/>
                      <a:pt x="147" y="110"/>
                      <a:pt x="140" y="94"/>
                    </a:cubicBezTo>
                    <a:cubicBezTo>
                      <a:pt x="133" y="78"/>
                      <a:pt x="179" y="44"/>
                      <a:pt x="167" y="33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</a:endParaRPr>
              </a:p>
            </p:txBody>
          </p:sp>
          <p:sp>
            <p:nvSpPr>
              <p:cNvPr id="54" name="手繪多邊形 42"/>
              <p:cNvSpPr>
                <a:spLocks/>
              </p:cNvSpPr>
              <p:nvPr userDrawn="1"/>
            </p:nvSpPr>
            <p:spPr bwMode="gray">
              <a:xfrm rot="19656312" flipH="1">
                <a:off x="4765993" y="4239097"/>
                <a:ext cx="177497" cy="176192"/>
              </a:xfrm>
              <a:custGeom>
                <a:avLst/>
                <a:gdLst>
                  <a:gd name="T0" fmla="*/ 68 w 68"/>
                  <a:gd name="T1" fmla="*/ 31 h 67"/>
                  <a:gd name="T2" fmla="*/ 59 w 68"/>
                  <a:gd name="T3" fmla="*/ 26 h 67"/>
                  <a:gd name="T4" fmla="*/ 63 w 68"/>
                  <a:gd name="T5" fmla="*/ 17 h 67"/>
                  <a:gd name="T6" fmla="*/ 55 w 68"/>
                  <a:gd name="T7" fmla="*/ 16 h 67"/>
                  <a:gd name="T8" fmla="*/ 55 w 68"/>
                  <a:gd name="T9" fmla="*/ 7 h 67"/>
                  <a:gd name="T10" fmla="*/ 45 w 68"/>
                  <a:gd name="T11" fmla="*/ 10 h 67"/>
                  <a:gd name="T12" fmla="*/ 41 w 68"/>
                  <a:gd name="T13" fmla="*/ 0 h 67"/>
                  <a:gd name="T14" fmla="*/ 33 w 68"/>
                  <a:gd name="T15" fmla="*/ 9 h 67"/>
                  <a:gd name="T16" fmla="*/ 24 w 68"/>
                  <a:gd name="T17" fmla="*/ 1 h 67"/>
                  <a:gd name="T18" fmla="*/ 21 w 68"/>
                  <a:gd name="T19" fmla="*/ 8 h 67"/>
                  <a:gd name="T20" fmla="*/ 14 w 68"/>
                  <a:gd name="T21" fmla="*/ 6 h 67"/>
                  <a:gd name="T22" fmla="*/ 15 w 68"/>
                  <a:gd name="T23" fmla="*/ 20 h 67"/>
                  <a:gd name="T24" fmla="*/ 2 w 68"/>
                  <a:gd name="T25" fmla="*/ 22 h 67"/>
                  <a:gd name="T26" fmla="*/ 7 w 68"/>
                  <a:gd name="T27" fmla="*/ 30 h 67"/>
                  <a:gd name="T28" fmla="*/ 0 w 68"/>
                  <a:gd name="T29" fmla="*/ 36 h 67"/>
                  <a:gd name="T30" fmla="*/ 9 w 68"/>
                  <a:gd name="T31" fmla="*/ 41 h 67"/>
                  <a:gd name="T32" fmla="*/ 4 w 68"/>
                  <a:gd name="T33" fmla="*/ 50 h 67"/>
                  <a:gd name="T34" fmla="*/ 13 w 68"/>
                  <a:gd name="T35" fmla="*/ 51 h 67"/>
                  <a:gd name="T36" fmla="*/ 13 w 68"/>
                  <a:gd name="T37" fmla="*/ 60 h 67"/>
                  <a:gd name="T38" fmla="*/ 23 w 68"/>
                  <a:gd name="T39" fmla="*/ 56 h 67"/>
                  <a:gd name="T40" fmla="*/ 27 w 68"/>
                  <a:gd name="T41" fmla="*/ 67 h 67"/>
                  <a:gd name="T42" fmla="*/ 35 w 68"/>
                  <a:gd name="T43" fmla="*/ 58 h 67"/>
                  <a:gd name="T44" fmla="*/ 44 w 68"/>
                  <a:gd name="T45" fmla="*/ 66 h 67"/>
                  <a:gd name="T46" fmla="*/ 47 w 68"/>
                  <a:gd name="T47" fmla="*/ 59 h 67"/>
                  <a:gd name="T48" fmla="*/ 54 w 68"/>
                  <a:gd name="T49" fmla="*/ 61 h 67"/>
                  <a:gd name="T50" fmla="*/ 52 w 68"/>
                  <a:gd name="T51" fmla="*/ 47 h 67"/>
                  <a:gd name="T52" fmla="*/ 66 w 68"/>
                  <a:gd name="T53" fmla="*/ 45 h 67"/>
                  <a:gd name="T54" fmla="*/ 60 w 68"/>
                  <a:gd name="T55" fmla="*/ 37 h 67"/>
                  <a:gd name="T56" fmla="*/ 68 w 68"/>
                  <a:gd name="T57" fmla="*/ 31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68" h="67">
                    <a:moveTo>
                      <a:pt x="68" y="31"/>
                    </a:moveTo>
                    <a:cubicBezTo>
                      <a:pt x="67" y="29"/>
                      <a:pt x="64" y="27"/>
                      <a:pt x="59" y="26"/>
                    </a:cubicBezTo>
                    <a:cubicBezTo>
                      <a:pt x="63" y="22"/>
                      <a:pt x="64" y="19"/>
                      <a:pt x="63" y="17"/>
                    </a:cubicBezTo>
                    <a:cubicBezTo>
                      <a:pt x="62" y="15"/>
                      <a:pt x="59" y="15"/>
                      <a:pt x="55" y="16"/>
                    </a:cubicBezTo>
                    <a:cubicBezTo>
                      <a:pt x="56" y="11"/>
                      <a:pt x="56" y="8"/>
                      <a:pt x="55" y="7"/>
                    </a:cubicBezTo>
                    <a:cubicBezTo>
                      <a:pt x="53" y="5"/>
                      <a:pt x="49" y="7"/>
                      <a:pt x="45" y="10"/>
                    </a:cubicBezTo>
                    <a:cubicBezTo>
                      <a:pt x="44" y="4"/>
                      <a:pt x="43" y="1"/>
                      <a:pt x="41" y="0"/>
                    </a:cubicBezTo>
                    <a:cubicBezTo>
                      <a:pt x="38" y="0"/>
                      <a:pt x="35" y="3"/>
                      <a:pt x="33" y="9"/>
                    </a:cubicBezTo>
                    <a:cubicBezTo>
                      <a:pt x="29" y="3"/>
                      <a:pt x="26" y="0"/>
                      <a:pt x="24" y="1"/>
                    </a:cubicBezTo>
                    <a:cubicBezTo>
                      <a:pt x="22" y="1"/>
                      <a:pt x="21" y="4"/>
                      <a:pt x="21" y="8"/>
                    </a:cubicBezTo>
                    <a:cubicBezTo>
                      <a:pt x="18" y="6"/>
                      <a:pt x="15" y="5"/>
                      <a:pt x="14" y="6"/>
                    </a:cubicBezTo>
                    <a:cubicBezTo>
                      <a:pt x="12" y="8"/>
                      <a:pt x="12" y="13"/>
                      <a:pt x="15" y="20"/>
                    </a:cubicBezTo>
                    <a:cubicBezTo>
                      <a:pt x="8" y="19"/>
                      <a:pt x="3" y="19"/>
                      <a:pt x="2" y="22"/>
                    </a:cubicBezTo>
                    <a:cubicBezTo>
                      <a:pt x="1" y="24"/>
                      <a:pt x="3" y="27"/>
                      <a:pt x="7" y="30"/>
                    </a:cubicBezTo>
                    <a:cubicBezTo>
                      <a:pt x="3" y="32"/>
                      <a:pt x="0" y="34"/>
                      <a:pt x="0" y="36"/>
                    </a:cubicBezTo>
                    <a:cubicBezTo>
                      <a:pt x="0" y="38"/>
                      <a:pt x="3" y="40"/>
                      <a:pt x="9" y="41"/>
                    </a:cubicBezTo>
                    <a:cubicBezTo>
                      <a:pt x="5" y="45"/>
                      <a:pt x="3" y="48"/>
                      <a:pt x="4" y="50"/>
                    </a:cubicBezTo>
                    <a:cubicBezTo>
                      <a:pt x="5" y="52"/>
                      <a:pt x="8" y="52"/>
                      <a:pt x="13" y="51"/>
                    </a:cubicBezTo>
                    <a:cubicBezTo>
                      <a:pt x="11" y="55"/>
                      <a:pt x="11" y="59"/>
                      <a:pt x="13" y="60"/>
                    </a:cubicBezTo>
                    <a:cubicBezTo>
                      <a:pt x="15" y="61"/>
                      <a:pt x="18" y="60"/>
                      <a:pt x="23" y="56"/>
                    </a:cubicBezTo>
                    <a:cubicBezTo>
                      <a:pt x="23" y="62"/>
                      <a:pt x="25" y="66"/>
                      <a:pt x="27" y="67"/>
                    </a:cubicBezTo>
                    <a:cubicBezTo>
                      <a:pt x="29" y="67"/>
                      <a:pt x="32" y="64"/>
                      <a:pt x="35" y="58"/>
                    </a:cubicBezTo>
                    <a:cubicBezTo>
                      <a:pt x="38" y="64"/>
                      <a:pt x="41" y="66"/>
                      <a:pt x="44" y="66"/>
                    </a:cubicBezTo>
                    <a:cubicBezTo>
                      <a:pt x="45" y="65"/>
                      <a:pt x="46" y="63"/>
                      <a:pt x="47" y="59"/>
                    </a:cubicBezTo>
                    <a:cubicBezTo>
                      <a:pt x="50" y="61"/>
                      <a:pt x="52" y="62"/>
                      <a:pt x="54" y="61"/>
                    </a:cubicBezTo>
                    <a:cubicBezTo>
                      <a:pt x="56" y="59"/>
                      <a:pt x="55" y="54"/>
                      <a:pt x="52" y="47"/>
                    </a:cubicBezTo>
                    <a:cubicBezTo>
                      <a:pt x="59" y="48"/>
                      <a:pt x="65" y="47"/>
                      <a:pt x="66" y="45"/>
                    </a:cubicBezTo>
                    <a:cubicBezTo>
                      <a:pt x="66" y="43"/>
                      <a:pt x="64" y="40"/>
                      <a:pt x="60" y="37"/>
                    </a:cubicBezTo>
                    <a:cubicBezTo>
                      <a:pt x="65" y="35"/>
                      <a:pt x="68" y="33"/>
                      <a:pt x="68" y="31"/>
                    </a:cubicBezTo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lvl="0" rtl="0"/>
                <a:endParaRPr lang="zh-TW" altLang="en-US" dirty="0">
                  <a:latin typeface="細明體" panose="02020509000000000000" pitchFamily="49" charset="-12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30881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5462" y="-178904"/>
            <a:ext cx="11122269" cy="838328"/>
          </a:xfrm>
        </p:spPr>
        <p:txBody>
          <a:bodyPr rtlCol="0">
            <a:noAutofit/>
          </a:bodyPr>
          <a:lstStyle/>
          <a:p>
            <a:pPr rtl="0"/>
            <a:r>
              <a:rPr lang="zh-TW" altLang="en-US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法務部矯正署臺南少年觀護所一週菜單</a:t>
            </a:r>
            <a:r>
              <a:rPr lang="en-US" altLang="zh-TW" sz="3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(10/27-11/2)</a:t>
            </a:r>
            <a:endParaRPr lang="en-US" altLang="zh-TW" sz="3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926250"/>
              </p:ext>
            </p:extLst>
          </p:nvPr>
        </p:nvGraphicFramePr>
        <p:xfrm>
          <a:off x="496113" y="560421"/>
          <a:ext cx="11153694" cy="587550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52041">
                  <a:extLst>
                    <a:ext uri="{9D8B030D-6E8A-4147-A177-3AD203B41FA5}">
                      <a16:colId xmlns:a16="http://schemas.microsoft.com/office/drawing/2014/main" val="778648801"/>
                    </a:ext>
                  </a:extLst>
                </a:gridCol>
                <a:gridCol w="1457379">
                  <a:extLst>
                    <a:ext uri="{9D8B030D-6E8A-4147-A177-3AD203B41FA5}">
                      <a16:colId xmlns:a16="http://schemas.microsoft.com/office/drawing/2014/main" val="1778504494"/>
                    </a:ext>
                  </a:extLst>
                </a:gridCol>
                <a:gridCol w="1457379">
                  <a:extLst>
                    <a:ext uri="{9D8B030D-6E8A-4147-A177-3AD203B41FA5}">
                      <a16:colId xmlns:a16="http://schemas.microsoft.com/office/drawing/2014/main" val="3650151192"/>
                    </a:ext>
                  </a:extLst>
                </a:gridCol>
                <a:gridCol w="1457379">
                  <a:extLst>
                    <a:ext uri="{9D8B030D-6E8A-4147-A177-3AD203B41FA5}">
                      <a16:colId xmlns:a16="http://schemas.microsoft.com/office/drawing/2014/main" val="564080170"/>
                    </a:ext>
                  </a:extLst>
                </a:gridCol>
                <a:gridCol w="1457379">
                  <a:extLst>
                    <a:ext uri="{9D8B030D-6E8A-4147-A177-3AD203B41FA5}">
                      <a16:colId xmlns:a16="http://schemas.microsoft.com/office/drawing/2014/main" val="1103751758"/>
                    </a:ext>
                  </a:extLst>
                </a:gridCol>
                <a:gridCol w="1457379">
                  <a:extLst>
                    <a:ext uri="{9D8B030D-6E8A-4147-A177-3AD203B41FA5}">
                      <a16:colId xmlns:a16="http://schemas.microsoft.com/office/drawing/2014/main" val="2699955251"/>
                    </a:ext>
                  </a:extLst>
                </a:gridCol>
                <a:gridCol w="1457379">
                  <a:extLst>
                    <a:ext uri="{9D8B030D-6E8A-4147-A177-3AD203B41FA5}">
                      <a16:colId xmlns:a16="http://schemas.microsoft.com/office/drawing/2014/main" val="841312922"/>
                    </a:ext>
                  </a:extLst>
                </a:gridCol>
                <a:gridCol w="1457379">
                  <a:extLst>
                    <a:ext uri="{9D8B030D-6E8A-4147-A177-3AD203B41FA5}">
                      <a16:colId xmlns:a16="http://schemas.microsoft.com/office/drawing/2014/main" val="1022920956"/>
                    </a:ext>
                  </a:extLst>
                </a:gridCol>
              </a:tblGrid>
              <a:tr h="363612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zh-TW" sz="1800" kern="12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日 期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27</a:t>
                      </a:r>
                      <a:endParaRPr lang="zh-TW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28</a:t>
                      </a:r>
                      <a:endParaRPr lang="zh-TW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29</a:t>
                      </a:r>
                      <a:endParaRPr lang="zh-TW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30</a:t>
                      </a:r>
                      <a:endParaRPr lang="zh-TW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31</a:t>
                      </a:r>
                      <a:endParaRPr lang="zh-TW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11/1</a:t>
                      </a:r>
                      <a:endParaRPr lang="zh-TW" sz="12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2</a:t>
                      </a:r>
                      <a:endParaRPr lang="zh-TW" sz="12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352961395"/>
                  </a:ext>
                </a:extLst>
              </a:tr>
              <a:tr h="42282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星 期</a:t>
                      </a:r>
                      <a:endParaRPr lang="zh-TW" sz="18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一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二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三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四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五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六</a:t>
                      </a:r>
                      <a:endParaRPr lang="zh-TW" sz="12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日</a:t>
                      </a:r>
                      <a:endParaRPr lang="zh-TW" sz="12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074888696"/>
                  </a:ext>
                </a:extLst>
              </a:tr>
              <a:tr h="10633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早餐</a:t>
                      </a:r>
                      <a:endParaRPr lang="zh-TW" sz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肉包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香煎香腸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低糖綠茶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火腿蛋餅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附醬料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)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低糖麥茶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奶酥麵包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蔥捲麵包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低糖豆漿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蔥抓餅加蛋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12700" marR="12700" algn="r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附醬料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)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低糖奶茶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餐包</a:t>
                      </a:r>
                      <a:endParaRPr lang="zh-TW" sz="12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雞塊、薯 條</a:t>
                      </a:r>
                      <a:endParaRPr lang="zh-TW" sz="12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低糖冬瓜茶</a:t>
                      </a:r>
                      <a:endParaRPr lang="zh-TW" sz="12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饅頭夾燒肉</a:t>
                      </a:r>
                      <a:endParaRPr lang="zh-TW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低糖豆漿</a:t>
                      </a:r>
                      <a:endParaRPr lang="zh-TW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炸醬麵</a:t>
                      </a:r>
                      <a:endParaRPr lang="zh-TW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紫菜蛋花湯</a:t>
                      </a:r>
                      <a:endParaRPr lang="zh-TW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2527229206"/>
                  </a:ext>
                </a:extLst>
              </a:tr>
              <a:tr h="106338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午餐</a:t>
                      </a:r>
                      <a:endParaRPr lang="zh-TW" sz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醬燒蒜味</a:t>
                      </a:r>
                      <a:r>
                        <a:rPr lang="zh-TW" sz="14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雞腿</a:t>
                      </a:r>
                      <a:endParaRPr lang="en-US" altLang="zh-TW" sz="1400" dirty="0" smtClean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4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紅</a:t>
                      </a:r>
                      <a:r>
                        <a:rPr lang="zh-TW" sz="1400" spc="-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蘿蔔</a:t>
                      </a:r>
                      <a:r>
                        <a:rPr lang="zh-TW" sz="1400" spc="-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炒蛋</a:t>
                      </a:r>
                      <a:endParaRPr lang="zh-TW" sz="12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炒青菜</a:t>
                      </a:r>
                      <a:endParaRPr lang="zh-TW" sz="12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水餃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古早味豬排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炒青菜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日式豬排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洋蔥炒蛋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炒青菜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spc="-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醬炒雞腿丁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spc="-1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番茄炒蛋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炒青菜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三杯雞丁</a:t>
                      </a:r>
                      <a:endParaRPr lang="zh-TW" sz="12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紅蘿蔔炒蛋</a:t>
                      </a:r>
                      <a:endParaRPr lang="zh-TW" sz="12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炒青菜</a:t>
                      </a:r>
                      <a:endParaRPr lang="zh-TW" sz="12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b="1" spc="-1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醬香蔬菜蛋炒飯</a:t>
                      </a:r>
                      <a:endParaRPr lang="zh-TW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b="1" spc="31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海帶滷豆腐</a:t>
                      </a:r>
                      <a:endParaRPr lang="zh-TW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炒青菜</a:t>
                      </a:r>
                      <a:endParaRPr lang="zh-TW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b="1" spc="1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黑胡椒醬鱈魚排</a:t>
                      </a:r>
                      <a:endParaRPr lang="zh-TW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竹筍炒肉絲</a:t>
                      </a:r>
                      <a:endParaRPr lang="zh-TW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炒青菜</a:t>
                      </a:r>
                      <a:endParaRPr lang="zh-TW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855325526"/>
                  </a:ext>
                </a:extLst>
              </a:tr>
              <a:tr h="68360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水果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低糖冬瓜茶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水果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低糖紅茶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水果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風味果汁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水果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低糖綠茶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水果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低糖麥茶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水果</a:t>
                      </a:r>
                      <a:endParaRPr lang="zh-TW" sz="12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風味果汁</a:t>
                      </a:r>
                      <a:endParaRPr lang="zh-TW" sz="12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水果</a:t>
                      </a:r>
                      <a:endParaRPr lang="zh-TW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低糖紅茶</a:t>
                      </a:r>
                      <a:endParaRPr lang="zh-TW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4279999453"/>
                  </a:ext>
                </a:extLst>
              </a:tr>
              <a:tr h="1063387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altLang="zh-TW" sz="1800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晚餐</a:t>
                      </a:r>
                      <a:endParaRPr lang="en-US" altLang="zh-TW" sz="1800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altLang="zh-TW" sz="1800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altLang="zh-TW" sz="1800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altLang="zh-TW" sz="1800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altLang="zh-TW" sz="1800" dirty="0" smtClean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小</a:t>
                      </a:r>
                      <a:r>
                        <a:rPr lang="zh-TW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點</a:t>
                      </a:r>
                      <a:r>
                        <a:rPr lang="zh-TW" altLang="en-US" sz="1800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心</a:t>
                      </a:r>
                      <a:endParaRPr lang="zh-TW" sz="1200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紅燒豬肉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海帶滷豆腐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炒青菜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浦燒虱目魚肚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三色蔬菜炒蛋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綜合青菜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海陸雙併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高麗菜炒豬肉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炒青菜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旗魚羹麵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 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肉片炒時蔬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滷大排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竹筍炒肉絲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炒青菜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蒜蓉雞腿排</a:t>
                      </a:r>
                      <a:endParaRPr lang="zh-TW" sz="12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洋蔥炒蛋</a:t>
                      </a:r>
                      <a:endParaRPr lang="zh-TW" sz="12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炒青菜</a:t>
                      </a:r>
                      <a:endParaRPr lang="zh-TW" sz="12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糖醋豬排</a:t>
                      </a:r>
                      <a:endParaRPr lang="zh-TW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番茄炒蛋</a:t>
                      </a:r>
                      <a:endParaRPr lang="zh-TW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炒青菜</a:t>
                      </a:r>
                      <a:endParaRPr lang="zh-TW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1068588021"/>
                  </a:ext>
                </a:extLst>
              </a:tr>
              <a:tr h="60765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玉米濃湯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味噌豆腐海帶湯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蔬菜排骨湯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旗魚羹湯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薑絲排骨湯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R="30480" algn="di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400" b="1" spc="-1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鮮魚味噌豆腐湯</a:t>
                      </a:r>
                      <a:endParaRPr lang="zh-TW" sz="12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蘿蔔排骨湯</a:t>
                      </a:r>
                      <a:endParaRPr lang="zh-TW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3403144528"/>
                  </a:ext>
                </a:extLst>
              </a:tr>
              <a:tr h="607650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2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19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調味乳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餅乾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米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豆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漿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餅乾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40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調味乳</a:t>
                      </a:r>
                      <a:endParaRPr lang="zh-TW" sz="120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4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餅乾</a:t>
                      </a:r>
                      <a:endParaRPr lang="zh-TW" sz="12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30480" marR="30480" algn="dist">
                        <a:lnSpc>
                          <a:spcPts val="1700"/>
                        </a:lnSpc>
                        <a:spcAft>
                          <a:spcPts val="0"/>
                        </a:spcAft>
                      </a:pPr>
                      <a:r>
                        <a:rPr lang="zh-TW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米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zh-TW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豆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)</a:t>
                      </a:r>
                      <a:r>
                        <a:rPr lang="zh-TW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</a:rPr>
                        <a:t>漿</a:t>
                      </a:r>
                      <a:endParaRPr lang="zh-TW" sz="12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25">
                      <a:fgClr>
                        <a:schemeClr val="accent2">
                          <a:lumMod val="20000"/>
                          <a:lumOff val="80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:a16="http://schemas.microsoft.com/office/drawing/2014/main" val="533051658"/>
                  </a:ext>
                </a:extLst>
              </a:tr>
            </a:tbl>
          </a:graphicData>
        </a:graphic>
      </p:graphicFrame>
      <p:sp>
        <p:nvSpPr>
          <p:cNvPr id="4" name="文字方塊 3"/>
          <p:cNvSpPr txBox="1"/>
          <p:nvPr/>
        </p:nvSpPr>
        <p:spPr>
          <a:xfrm>
            <a:off x="6497515" y="6435923"/>
            <a:ext cx="48973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zh-TW" sz="1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備註</a:t>
            </a:r>
            <a:r>
              <a:rPr lang="en-US" altLang="zh-TW" sz="1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zh-TW" sz="1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菜色有時會因氣候或其他因素而做調整</a:t>
            </a:r>
            <a:endParaRPr lang="zh-TW" altLang="en-US" sz="14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8878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有機">
  <a:themeElements>
    <a:clrScheme name="有機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有機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有機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A2BEDC8B-F191-493B-BA33-0F4F800A89D3}"/>
    </a:ext>
  </a:extLst>
</a:theme>
</file>

<file path=ppt/theme/theme2.xml><?xml version="1.0" encoding="utf-8"?>
<a:theme xmlns:a="http://schemas.openxmlformats.org/drawingml/2006/main" name="Office 佈景主題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Flowers">
      <a:dk1>
        <a:srgbClr val="1D5253"/>
      </a:dk1>
      <a:lt1>
        <a:sysClr val="window" lastClr="FFFFFF"/>
      </a:lt1>
      <a:dk2>
        <a:srgbClr val="000000"/>
      </a:dk2>
      <a:lt2>
        <a:srgbClr val="F1FAFA"/>
      </a:lt2>
      <a:accent1>
        <a:srgbClr val="8B4A90"/>
      </a:accent1>
      <a:accent2>
        <a:srgbClr val="349294"/>
      </a:accent2>
      <a:accent3>
        <a:srgbClr val="A5A5A5"/>
      </a:accent3>
      <a:accent4>
        <a:srgbClr val="477BB9"/>
      </a:accent4>
      <a:accent5>
        <a:srgbClr val="BA4471"/>
      </a:accent5>
      <a:accent6>
        <a:srgbClr val="8160BC"/>
      </a:accent6>
      <a:hlink>
        <a:srgbClr val="8B4A90"/>
      </a:hlink>
      <a:folHlink>
        <a:srgbClr val="808080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1379</TotalTime>
  <Words>297</Words>
  <Application>Microsoft Office PowerPoint</Application>
  <PresentationFormat>寬螢幕</PresentationFormat>
  <Paragraphs>119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細明體</vt:lpstr>
      <vt:lpstr>微軟正黑體</vt:lpstr>
      <vt:lpstr>新細明體</vt:lpstr>
      <vt:lpstr>標楷體</vt:lpstr>
      <vt:lpstr>Arial</vt:lpstr>
      <vt:lpstr>Garamond</vt:lpstr>
      <vt:lpstr>Times New Roman</vt:lpstr>
      <vt:lpstr>有機</vt:lpstr>
      <vt:lpstr>法務部矯正署臺南少年觀護所一週菜單(10/27-11/2)</vt:lpstr>
    </vt:vector>
  </TitlesOfParts>
  <Company>MOJ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總務科長顏佳珍</dc:creator>
  <cp:lastModifiedBy>林瑞珠</cp:lastModifiedBy>
  <cp:revision>73</cp:revision>
  <cp:lastPrinted>2025-06-09T03:22:16Z</cp:lastPrinted>
  <dcterms:created xsi:type="dcterms:W3CDTF">2023-01-04T06:12:11Z</dcterms:created>
  <dcterms:modified xsi:type="dcterms:W3CDTF">2025-10-27T01:18:06Z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